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1" r:id="rId5"/>
    <p:sldMasterId id="2147483654" r:id="rId6"/>
  </p:sldMasterIdLst>
  <p:notesMasterIdLst>
    <p:notesMasterId r:id="rId34"/>
  </p:notesMasterIdLst>
  <p:handoutMasterIdLst>
    <p:handoutMasterId r:id="rId35"/>
  </p:handoutMasterIdLst>
  <p:sldIdLst>
    <p:sldId id="338" r:id="rId7"/>
    <p:sldId id="494" r:id="rId8"/>
    <p:sldId id="449" r:id="rId9"/>
    <p:sldId id="544" r:id="rId10"/>
    <p:sldId id="526" r:id="rId11"/>
    <p:sldId id="498" r:id="rId12"/>
    <p:sldId id="550" r:id="rId13"/>
    <p:sldId id="532" r:id="rId14"/>
    <p:sldId id="557" r:id="rId15"/>
    <p:sldId id="552" r:id="rId16"/>
    <p:sldId id="553" r:id="rId17"/>
    <p:sldId id="534" r:id="rId18"/>
    <p:sldId id="535" r:id="rId19"/>
    <p:sldId id="536" r:id="rId20"/>
    <p:sldId id="551" r:id="rId21"/>
    <p:sldId id="554" r:id="rId22"/>
    <p:sldId id="539" r:id="rId23"/>
    <p:sldId id="514" r:id="rId24"/>
    <p:sldId id="543" r:id="rId25"/>
    <p:sldId id="495" r:id="rId26"/>
    <p:sldId id="497" r:id="rId27"/>
    <p:sldId id="525" r:id="rId28"/>
    <p:sldId id="496" r:id="rId29"/>
    <p:sldId id="501" r:id="rId30"/>
    <p:sldId id="555" r:id="rId31"/>
    <p:sldId id="556" r:id="rId32"/>
    <p:sldId id="504" r:id="rId33"/>
  </p:sldIdLst>
  <p:sldSz cx="9144000" cy="6858000" type="screen4x3"/>
  <p:notesSz cx="9939338" cy="6807200"/>
  <p:custDataLst>
    <p:tags r:id="rId36"/>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panose="020B0300000000000000"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panose="020B0300000000000000"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panose="020B0300000000000000"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panose="020B0300000000000000"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panose="020B0300000000000000"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anose="020B0300000000000000"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anose="020B0300000000000000"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anose="020B0300000000000000"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anose="020B0300000000000000" pitchFamily="34" charset="-128"/>
        <a:cs typeface="+mn-cs"/>
      </a:defRPr>
    </a:lvl9pPr>
  </p:defaultTextStyle>
  <p:extLst>
    <p:ext uri="{EFAFB233-063F-42B5-8137-9DF3F51BA10A}">
      <p15:sldGuideLst xmlns:p15="http://schemas.microsoft.com/office/powerpoint/2012/main">
        <p15:guide id="1" orient="horz" pos="2614">
          <p15:clr>
            <a:srgbClr val="A4A3A4"/>
          </p15:clr>
        </p15:guide>
        <p15:guide id="2" pos="2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0C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5C60B9-BB54-49D2-987A-C2C28E472BBC}" v="696" dt="2021-01-15T05:14:28.474"/>
    <p1510:client id="{4DA3DB75-4984-FF09-3CD9-ED7A8FA1789E}" v="736" dt="2021-06-07T03:49:32.338"/>
    <p1510:client id="{821ACAA2-2C8F-47AA-8323-E251D34773DB}" v="151" dt="2021-01-15T03:59:01.232"/>
    <p1510:client id="{A9785462-10FA-4E56-A2DD-0876F151BCE0}" v="93" dt="2021-01-15T03:35:20.7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634" y="804"/>
      </p:cViewPr>
      <p:guideLst>
        <p:guide orient="horz" pos="2614"/>
        <p:guide pos="2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 Nilofar - Learning Associate" userId="S::nilofar@lithan.com::571910d6-d693-45c4-b0fb-669bb54d9f6e" providerId="AD" clId="Web-{4DA3DB75-4984-FF09-3CD9-ED7A8FA1789E}"/>
    <pc:docChg chg="modSld sldOrd">
      <pc:chgData name="Has Nilofar - Learning Associate" userId="S::nilofar@lithan.com::571910d6-d693-45c4-b0fb-669bb54d9f6e" providerId="AD" clId="Web-{4DA3DB75-4984-FF09-3CD9-ED7A8FA1789E}" dt="2021-06-07T03:49:19.697" v="432"/>
      <pc:docMkLst>
        <pc:docMk/>
      </pc:docMkLst>
      <pc:sldChg chg="modSp">
        <pc:chgData name="Has Nilofar - Learning Associate" userId="S::nilofar@lithan.com::571910d6-d693-45c4-b0fb-669bb54d9f6e" providerId="AD" clId="Web-{4DA3DB75-4984-FF09-3CD9-ED7A8FA1789E}" dt="2021-06-07T03:45:30.414" v="347" actId="20577"/>
        <pc:sldMkLst>
          <pc:docMk/>
          <pc:sldMk cId="0" sldId="495"/>
        </pc:sldMkLst>
        <pc:spChg chg="mod">
          <ac:chgData name="Has Nilofar - Learning Associate" userId="S::nilofar@lithan.com::571910d6-d693-45c4-b0fb-669bb54d9f6e" providerId="AD" clId="Web-{4DA3DB75-4984-FF09-3CD9-ED7A8FA1789E}" dt="2021-06-07T03:45:30.414" v="347" actId="20577"/>
          <ac:spMkLst>
            <pc:docMk/>
            <pc:sldMk cId="0" sldId="495"/>
            <ac:spMk id="5" creationId="{1E4711A2-E7B6-B640-A98D-539F20A162E8}"/>
          </ac:spMkLst>
        </pc:spChg>
      </pc:sldChg>
      <pc:sldChg chg="modSp">
        <pc:chgData name="Has Nilofar - Learning Associate" userId="S::nilofar@lithan.com::571910d6-d693-45c4-b0fb-669bb54d9f6e" providerId="AD" clId="Web-{4DA3DB75-4984-FF09-3CD9-ED7A8FA1789E}" dt="2021-06-07T03:49:19.697" v="432"/>
        <pc:sldMkLst>
          <pc:docMk/>
          <pc:sldMk cId="0" sldId="496"/>
        </pc:sldMkLst>
        <pc:graphicFrameChg chg="modGraphic">
          <ac:chgData name="Has Nilofar - Learning Associate" userId="S::nilofar@lithan.com::571910d6-d693-45c4-b0fb-669bb54d9f6e" providerId="AD" clId="Web-{4DA3DB75-4984-FF09-3CD9-ED7A8FA1789E}" dt="2021-06-07T03:49:19.697" v="432"/>
          <ac:graphicFrameMkLst>
            <pc:docMk/>
            <pc:sldMk cId="0" sldId="496"/>
            <ac:graphicFrameMk id="2" creationId="{15A40ADC-0A04-B441-A52C-01D1F6E86F26}"/>
          </ac:graphicFrameMkLst>
        </pc:graphicFrameChg>
      </pc:sldChg>
      <pc:sldChg chg="modSp">
        <pc:chgData name="Has Nilofar - Learning Associate" userId="S::nilofar@lithan.com::571910d6-d693-45c4-b0fb-669bb54d9f6e" providerId="AD" clId="Web-{4DA3DB75-4984-FF09-3CD9-ED7A8FA1789E}" dt="2021-06-07T03:45:59.195" v="365" actId="20577"/>
        <pc:sldMkLst>
          <pc:docMk/>
          <pc:sldMk cId="0" sldId="497"/>
        </pc:sldMkLst>
        <pc:spChg chg="mod">
          <ac:chgData name="Has Nilofar - Learning Associate" userId="S::nilofar@lithan.com::571910d6-d693-45c4-b0fb-669bb54d9f6e" providerId="AD" clId="Web-{4DA3DB75-4984-FF09-3CD9-ED7A8FA1789E}" dt="2021-06-07T03:45:59.195" v="365" actId="20577"/>
          <ac:spMkLst>
            <pc:docMk/>
            <pc:sldMk cId="0" sldId="497"/>
            <ac:spMk id="6" creationId="{4245F462-E446-7041-9B41-2561081C0578}"/>
          </ac:spMkLst>
        </pc:spChg>
      </pc:sldChg>
      <pc:sldChg chg="modSp">
        <pc:chgData name="Has Nilofar - Learning Associate" userId="S::nilofar@lithan.com::571910d6-d693-45c4-b0fb-669bb54d9f6e" providerId="AD" clId="Web-{4DA3DB75-4984-FF09-3CD9-ED7A8FA1789E}" dt="2021-06-07T03:43:09.928" v="259" actId="20577"/>
        <pc:sldMkLst>
          <pc:docMk/>
          <pc:sldMk cId="0" sldId="514"/>
        </pc:sldMkLst>
        <pc:spChg chg="mod">
          <ac:chgData name="Has Nilofar - Learning Associate" userId="S::nilofar@lithan.com::571910d6-d693-45c4-b0fb-669bb54d9f6e" providerId="AD" clId="Web-{4DA3DB75-4984-FF09-3CD9-ED7A8FA1789E}" dt="2021-06-07T03:43:09.928" v="259" actId="20577"/>
          <ac:spMkLst>
            <pc:docMk/>
            <pc:sldMk cId="0" sldId="514"/>
            <ac:spMk id="8" creationId="{2A58191A-A0A5-4A44-95F4-CD05EB6642F0}"/>
          </ac:spMkLst>
        </pc:spChg>
      </pc:sldChg>
      <pc:sldChg chg="modSp">
        <pc:chgData name="Has Nilofar - Learning Associate" userId="S::nilofar@lithan.com::571910d6-d693-45c4-b0fb-669bb54d9f6e" providerId="AD" clId="Web-{4DA3DB75-4984-FF09-3CD9-ED7A8FA1789E}" dt="2021-06-07T03:48:31.103" v="430"/>
        <pc:sldMkLst>
          <pc:docMk/>
          <pc:sldMk cId="0" sldId="525"/>
        </pc:sldMkLst>
        <pc:graphicFrameChg chg="mod modGraphic">
          <ac:chgData name="Has Nilofar - Learning Associate" userId="S::nilofar@lithan.com::571910d6-d693-45c4-b0fb-669bb54d9f6e" providerId="AD" clId="Web-{4DA3DB75-4984-FF09-3CD9-ED7A8FA1789E}" dt="2021-06-07T03:48:31.103" v="430"/>
          <ac:graphicFrameMkLst>
            <pc:docMk/>
            <pc:sldMk cId="0" sldId="525"/>
            <ac:graphicFrameMk id="2" creationId="{199DB99A-94A3-6B4D-B8C0-EB45E1D36DA0}"/>
          </ac:graphicFrameMkLst>
        </pc:graphicFrameChg>
      </pc:sldChg>
      <pc:sldChg chg="modSp">
        <pc:chgData name="Has Nilofar - Learning Associate" userId="S::nilofar@lithan.com::571910d6-d693-45c4-b0fb-669bb54d9f6e" providerId="AD" clId="Web-{4DA3DB75-4984-FF09-3CD9-ED7A8FA1789E}" dt="2021-06-07T03:29:15.670" v="52"/>
        <pc:sldMkLst>
          <pc:docMk/>
          <pc:sldMk cId="0" sldId="534"/>
        </pc:sldMkLst>
        <pc:spChg chg="mod">
          <ac:chgData name="Has Nilofar - Learning Associate" userId="S::nilofar@lithan.com::571910d6-d693-45c4-b0fb-669bb54d9f6e" providerId="AD" clId="Web-{4DA3DB75-4984-FF09-3CD9-ED7A8FA1789E}" dt="2021-06-07T03:28:14.779" v="16" actId="20577"/>
          <ac:spMkLst>
            <pc:docMk/>
            <pc:sldMk cId="0" sldId="534"/>
            <ac:spMk id="26625" creationId="{F385D6E4-8E00-BB4D-866C-D170F5ECF235}"/>
          </ac:spMkLst>
        </pc:spChg>
        <pc:graphicFrameChg chg="mod modGraphic">
          <ac:chgData name="Has Nilofar - Learning Associate" userId="S::nilofar@lithan.com::571910d6-d693-45c4-b0fb-669bb54d9f6e" providerId="AD" clId="Web-{4DA3DB75-4984-FF09-3CD9-ED7A8FA1789E}" dt="2021-06-07T03:29:15.670" v="52"/>
          <ac:graphicFrameMkLst>
            <pc:docMk/>
            <pc:sldMk cId="0" sldId="534"/>
            <ac:graphicFrameMk id="3" creationId="{8E74CCAC-D24A-294B-BB9C-D87136FA56CC}"/>
          </ac:graphicFrameMkLst>
        </pc:graphicFrameChg>
      </pc:sldChg>
      <pc:sldChg chg="addSp delSp modSp">
        <pc:chgData name="Has Nilofar - Learning Associate" userId="S::nilofar@lithan.com::571910d6-d693-45c4-b0fb-669bb54d9f6e" providerId="AD" clId="Web-{4DA3DB75-4984-FF09-3CD9-ED7A8FA1789E}" dt="2021-06-07T03:35:05.345" v="198"/>
        <pc:sldMkLst>
          <pc:docMk/>
          <pc:sldMk cId="0" sldId="535"/>
        </pc:sldMkLst>
        <pc:spChg chg="add mod">
          <ac:chgData name="Has Nilofar - Learning Associate" userId="S::nilofar@lithan.com::571910d6-d693-45c4-b0fb-669bb54d9f6e" providerId="AD" clId="Web-{4DA3DB75-4984-FF09-3CD9-ED7A8FA1789E}" dt="2021-06-07T03:30:22.327" v="89" actId="14100"/>
          <ac:spMkLst>
            <pc:docMk/>
            <pc:sldMk cId="0" sldId="535"/>
            <ac:spMk id="2" creationId="{A4E5F3F5-0656-43E9-9B54-AFBE8B2C4634}"/>
          </ac:spMkLst>
        </pc:spChg>
        <pc:spChg chg="add mod">
          <ac:chgData name="Has Nilofar - Learning Associate" userId="S::nilofar@lithan.com::571910d6-d693-45c4-b0fb-669bb54d9f6e" providerId="AD" clId="Web-{4DA3DB75-4984-FF09-3CD9-ED7A8FA1789E}" dt="2021-06-07T03:30:52.233" v="111" actId="14100"/>
          <ac:spMkLst>
            <pc:docMk/>
            <pc:sldMk cId="0" sldId="535"/>
            <ac:spMk id="4" creationId="{C26556B8-4A5C-47BB-BF9A-903263BBB5CC}"/>
          </ac:spMkLst>
        </pc:spChg>
        <pc:spChg chg="mod">
          <ac:chgData name="Has Nilofar - Learning Associate" userId="S::nilofar@lithan.com::571910d6-d693-45c4-b0fb-669bb54d9f6e" providerId="AD" clId="Web-{4DA3DB75-4984-FF09-3CD9-ED7A8FA1789E}" dt="2021-06-07T03:34:24.079" v="191" actId="20577"/>
          <ac:spMkLst>
            <pc:docMk/>
            <pc:sldMk cId="0" sldId="535"/>
            <ac:spMk id="5" creationId="{F97AF1A4-E2D5-0441-8EE1-1B0C1F382D67}"/>
          </ac:spMkLst>
        </pc:spChg>
        <pc:spChg chg="add mod">
          <ac:chgData name="Has Nilofar - Learning Associate" userId="S::nilofar@lithan.com::571910d6-d693-45c4-b0fb-669bb54d9f6e" providerId="AD" clId="Web-{4DA3DB75-4984-FF09-3CD9-ED7A8FA1789E}" dt="2021-06-07T03:31:01.343" v="114" actId="20577"/>
          <ac:spMkLst>
            <pc:docMk/>
            <pc:sldMk cId="0" sldId="535"/>
            <ac:spMk id="7" creationId="{B5DC1658-B704-43C6-A181-F7D05F69E6CF}"/>
          </ac:spMkLst>
        </pc:spChg>
        <pc:spChg chg="add mod">
          <ac:chgData name="Has Nilofar - Learning Associate" userId="S::nilofar@lithan.com::571910d6-d693-45c4-b0fb-669bb54d9f6e" providerId="AD" clId="Web-{4DA3DB75-4984-FF09-3CD9-ED7A8FA1789E}" dt="2021-06-07T03:31:16.296" v="123" actId="1076"/>
          <ac:spMkLst>
            <pc:docMk/>
            <pc:sldMk cId="0" sldId="535"/>
            <ac:spMk id="8" creationId="{820878D0-FCEE-40CA-9ED9-C360DBB2141E}"/>
          </ac:spMkLst>
        </pc:spChg>
        <pc:spChg chg="mod">
          <ac:chgData name="Has Nilofar - Learning Associate" userId="S::nilofar@lithan.com::571910d6-d693-45c4-b0fb-669bb54d9f6e" providerId="AD" clId="Web-{4DA3DB75-4984-FF09-3CD9-ED7A8FA1789E}" dt="2021-06-07T03:28:18.638" v="17" actId="20577"/>
          <ac:spMkLst>
            <pc:docMk/>
            <pc:sldMk cId="0" sldId="535"/>
            <ac:spMk id="28673" creationId="{D446A62B-389D-964C-A494-482A380BA1FC}"/>
          </ac:spMkLst>
        </pc:spChg>
        <pc:picChg chg="add del mod">
          <ac:chgData name="Has Nilofar - Learning Associate" userId="S::nilofar@lithan.com::571910d6-d693-45c4-b0fb-669bb54d9f6e" providerId="AD" clId="Web-{4DA3DB75-4984-FF09-3CD9-ED7A8FA1789E}" dt="2021-06-07T03:35:03.939" v="197"/>
          <ac:picMkLst>
            <pc:docMk/>
            <pc:sldMk cId="0" sldId="535"/>
            <ac:picMk id="6" creationId="{62D21323-0042-4528-91F6-4A232452EAAA}"/>
          </ac:picMkLst>
        </pc:picChg>
        <pc:picChg chg="add del mod">
          <ac:chgData name="Has Nilofar - Learning Associate" userId="S::nilofar@lithan.com::571910d6-d693-45c4-b0fb-669bb54d9f6e" providerId="AD" clId="Web-{4DA3DB75-4984-FF09-3CD9-ED7A8FA1789E}" dt="2021-06-07T03:35:05.345" v="198"/>
          <ac:picMkLst>
            <pc:docMk/>
            <pc:sldMk cId="0" sldId="535"/>
            <ac:picMk id="9" creationId="{376F7E63-1EEA-4770-85E8-02E06C506240}"/>
          </ac:picMkLst>
        </pc:picChg>
        <pc:cxnChg chg="add mod">
          <ac:chgData name="Has Nilofar - Learning Associate" userId="S::nilofar@lithan.com::571910d6-d693-45c4-b0fb-669bb54d9f6e" providerId="AD" clId="Web-{4DA3DB75-4984-FF09-3CD9-ED7A8FA1789E}" dt="2021-06-07T03:30:37.014" v="93" actId="14100"/>
          <ac:cxnSpMkLst>
            <pc:docMk/>
            <pc:sldMk cId="0" sldId="535"/>
            <ac:cxnSpMk id="3" creationId="{44A7DDAA-1226-4A0D-B708-2DCBD3F7765D}"/>
          </ac:cxnSpMkLst>
        </pc:cxnChg>
      </pc:sldChg>
      <pc:sldChg chg="modSp">
        <pc:chgData name="Has Nilofar - Learning Associate" userId="S::nilofar@lithan.com::571910d6-d693-45c4-b0fb-669bb54d9f6e" providerId="AD" clId="Web-{4DA3DB75-4984-FF09-3CD9-ED7A8FA1789E}" dt="2021-06-07T03:37:58.644" v="228" actId="20577"/>
        <pc:sldMkLst>
          <pc:docMk/>
          <pc:sldMk cId="0" sldId="536"/>
        </pc:sldMkLst>
        <pc:spChg chg="mod">
          <ac:chgData name="Has Nilofar - Learning Associate" userId="S::nilofar@lithan.com::571910d6-d693-45c4-b0fb-669bb54d9f6e" providerId="AD" clId="Web-{4DA3DB75-4984-FF09-3CD9-ED7A8FA1789E}" dt="2021-06-07T03:37:58.644" v="228" actId="20577"/>
          <ac:spMkLst>
            <pc:docMk/>
            <pc:sldMk cId="0" sldId="536"/>
            <ac:spMk id="5" creationId="{57D47478-7C60-0D46-B9C0-2EC82E2E82D5}"/>
          </ac:spMkLst>
        </pc:spChg>
        <pc:spChg chg="mod">
          <ac:chgData name="Has Nilofar - Learning Associate" userId="S::nilofar@lithan.com::571910d6-d693-45c4-b0fb-669bb54d9f6e" providerId="AD" clId="Web-{4DA3DB75-4984-FF09-3CD9-ED7A8FA1789E}" dt="2021-06-07T03:28:25.654" v="18" actId="20577"/>
          <ac:spMkLst>
            <pc:docMk/>
            <pc:sldMk cId="0" sldId="536"/>
            <ac:spMk id="30721" creationId="{89739AF0-0A35-8041-AEAD-2EAD0DA80663}"/>
          </ac:spMkLst>
        </pc:spChg>
        <pc:graphicFrameChg chg="mod modGraphic">
          <ac:chgData name="Has Nilofar - Learning Associate" userId="S::nilofar@lithan.com::571910d6-d693-45c4-b0fb-669bb54d9f6e" providerId="AD" clId="Web-{4DA3DB75-4984-FF09-3CD9-ED7A8FA1789E}" dt="2021-06-07T03:35:45.783" v="202"/>
          <ac:graphicFrameMkLst>
            <pc:docMk/>
            <pc:sldMk cId="0" sldId="536"/>
            <ac:graphicFrameMk id="7" creationId="{AD5EF4D6-2C9E-B343-B289-638A5E17CA94}"/>
          </ac:graphicFrameMkLst>
        </pc:graphicFrameChg>
      </pc:sldChg>
      <pc:sldChg chg="addSp delSp modSp">
        <pc:chgData name="Has Nilofar - Learning Associate" userId="S::nilofar@lithan.com::571910d6-d693-45c4-b0fb-669bb54d9f6e" providerId="AD" clId="Web-{4DA3DB75-4984-FF09-3CD9-ED7A8FA1789E}" dt="2021-06-07T03:42:28.725" v="237"/>
        <pc:sldMkLst>
          <pc:docMk/>
          <pc:sldMk cId="0" sldId="539"/>
        </pc:sldMkLst>
        <pc:spChg chg="del">
          <ac:chgData name="Has Nilofar - Learning Associate" userId="S::nilofar@lithan.com::571910d6-d693-45c4-b0fb-669bb54d9f6e" providerId="AD" clId="Web-{4DA3DB75-4984-FF09-3CD9-ED7A8FA1789E}" dt="2021-06-07T03:40:21.192" v="229"/>
          <ac:spMkLst>
            <pc:docMk/>
            <pc:sldMk cId="0" sldId="539"/>
            <ac:spMk id="5" creationId="{4BE684A4-0C33-2143-9007-D7280664819F}"/>
          </ac:spMkLst>
        </pc:spChg>
        <pc:spChg chg="mod">
          <ac:chgData name="Has Nilofar - Learning Associate" userId="S::nilofar@lithan.com::571910d6-d693-45c4-b0fb-669bb54d9f6e" providerId="AD" clId="Web-{4DA3DB75-4984-FF09-3CD9-ED7A8FA1789E}" dt="2021-06-07T03:40:25.521" v="230" actId="1076"/>
          <ac:spMkLst>
            <pc:docMk/>
            <pc:sldMk cId="0" sldId="539"/>
            <ac:spMk id="6" creationId="{216A253C-DA45-624B-B88E-A93F80C22210}"/>
          </ac:spMkLst>
        </pc:spChg>
        <pc:spChg chg="mod">
          <ac:chgData name="Has Nilofar - Learning Associate" userId="S::nilofar@lithan.com::571910d6-d693-45c4-b0fb-669bb54d9f6e" providerId="AD" clId="Web-{4DA3DB75-4984-FF09-3CD9-ED7A8FA1789E}" dt="2021-06-07T03:40:28.349" v="231" actId="1076"/>
          <ac:spMkLst>
            <pc:docMk/>
            <pc:sldMk cId="0" sldId="539"/>
            <ac:spMk id="7" creationId="{4F147691-E418-6D4B-9773-F7657117231B}"/>
          </ac:spMkLst>
        </pc:spChg>
        <pc:picChg chg="add del mod">
          <ac:chgData name="Has Nilofar - Learning Associate" userId="S::nilofar@lithan.com::571910d6-d693-45c4-b0fb-669bb54d9f6e" providerId="AD" clId="Web-{4DA3DB75-4984-FF09-3CD9-ED7A8FA1789E}" dt="2021-06-07T03:42:28.725" v="237"/>
          <ac:picMkLst>
            <pc:docMk/>
            <pc:sldMk cId="0" sldId="539"/>
            <ac:picMk id="2" creationId="{C3F59D11-3BF9-40E9-9A34-BEB48F3C5319}"/>
          </ac:picMkLst>
        </pc:picChg>
      </pc:sldChg>
      <pc:sldChg chg="modSp ord">
        <pc:chgData name="Has Nilofar - Learning Associate" userId="S::nilofar@lithan.com::571910d6-d693-45c4-b0fb-669bb54d9f6e" providerId="AD" clId="Web-{4DA3DB75-4984-FF09-3CD9-ED7A8FA1789E}" dt="2021-06-07T03:28:35.701" v="20" actId="20577"/>
        <pc:sldMkLst>
          <pc:docMk/>
          <pc:sldMk cId="0" sldId="542"/>
        </pc:sldMkLst>
        <pc:spChg chg="mod">
          <ac:chgData name="Has Nilofar - Learning Associate" userId="S::nilofar@lithan.com::571910d6-d693-45c4-b0fb-669bb54d9f6e" providerId="AD" clId="Web-{4DA3DB75-4984-FF09-3CD9-ED7A8FA1789E}" dt="2021-06-07T03:28:35.701" v="20" actId="20577"/>
          <ac:spMkLst>
            <pc:docMk/>
            <pc:sldMk cId="0" sldId="542"/>
            <ac:spMk id="22529" creationId="{CB23D43F-5055-3843-B161-0062C96AD60F}"/>
          </ac:spMkLst>
        </pc:spChg>
      </pc:sldChg>
      <pc:sldChg chg="modSp">
        <pc:chgData name="Has Nilofar - Learning Associate" userId="S::nilofar@lithan.com::571910d6-d693-45c4-b0fb-669bb54d9f6e" providerId="AD" clId="Web-{4DA3DB75-4984-FF09-3CD9-ED7A8FA1789E}" dt="2021-06-07T03:44:54.695" v="332" actId="20577"/>
        <pc:sldMkLst>
          <pc:docMk/>
          <pc:sldMk cId="0" sldId="543"/>
        </pc:sldMkLst>
        <pc:spChg chg="mod">
          <ac:chgData name="Has Nilofar - Learning Associate" userId="S::nilofar@lithan.com::571910d6-d693-45c4-b0fb-669bb54d9f6e" providerId="AD" clId="Web-{4DA3DB75-4984-FF09-3CD9-ED7A8FA1789E}" dt="2021-06-07T03:44:54.695" v="332" actId="20577"/>
          <ac:spMkLst>
            <pc:docMk/>
            <pc:sldMk cId="0" sldId="543"/>
            <ac:spMk id="8" creationId="{E3C3F487-E59B-5043-AAFD-1722DDB3D35D}"/>
          </ac:spMkLst>
        </pc:spChg>
      </pc:sldChg>
      <pc:sldChg chg="modSp">
        <pc:chgData name="Has Nilofar - Learning Associate" userId="S::nilofar@lithan.com::571910d6-d693-45c4-b0fb-669bb54d9f6e" providerId="AD" clId="Web-{4DA3DB75-4984-FF09-3CD9-ED7A8FA1789E}" dt="2021-06-07T03:22:01.492" v="12" actId="20577"/>
        <pc:sldMkLst>
          <pc:docMk/>
          <pc:sldMk cId="0" sldId="544"/>
        </pc:sldMkLst>
        <pc:spChg chg="mod">
          <ac:chgData name="Has Nilofar - Learning Associate" userId="S::nilofar@lithan.com::571910d6-d693-45c4-b0fb-669bb54d9f6e" providerId="AD" clId="Web-{4DA3DB75-4984-FF09-3CD9-ED7A8FA1789E}" dt="2021-06-07T03:21:48.742" v="0" actId="20577"/>
          <ac:spMkLst>
            <pc:docMk/>
            <pc:sldMk cId="0" sldId="544"/>
            <ac:spMk id="4" creationId="{BBBD2D00-479E-E24D-A700-5E61084FBC96}"/>
          </ac:spMkLst>
        </pc:spChg>
        <pc:spChg chg="mod">
          <ac:chgData name="Has Nilofar - Learning Associate" userId="S::nilofar@lithan.com::571910d6-d693-45c4-b0fb-669bb54d9f6e" providerId="AD" clId="Web-{4DA3DB75-4984-FF09-3CD9-ED7A8FA1789E}" dt="2021-06-07T03:22:01.492" v="12" actId="20577"/>
          <ac:spMkLst>
            <pc:docMk/>
            <pc:sldMk cId="0" sldId="544"/>
            <ac:spMk id="5" creationId="{D802E1BA-57FD-7F47-B831-2438F596A20E}"/>
          </ac:spMkLst>
        </pc:spChg>
      </pc:sldChg>
      <pc:sldChg chg="addSp modSp">
        <pc:chgData name="Has Nilofar - Learning Associate" userId="S::nilofar@lithan.com::571910d6-d693-45c4-b0fb-669bb54d9f6e" providerId="AD" clId="Web-{4DA3DB75-4984-FF09-3CD9-ED7A8FA1789E}" dt="2021-06-07T03:37:01.424" v="205" actId="14100"/>
        <pc:sldMkLst>
          <pc:docMk/>
          <pc:sldMk cId="1552569122" sldId="551"/>
        </pc:sldMkLst>
        <pc:spChg chg="mod">
          <ac:chgData name="Has Nilofar - Learning Associate" userId="S::nilofar@lithan.com::571910d6-d693-45c4-b0fb-669bb54d9f6e" providerId="AD" clId="Web-{4DA3DB75-4984-FF09-3CD9-ED7A8FA1789E}" dt="2021-06-07T03:28:30.967" v="19" actId="20577"/>
          <ac:spMkLst>
            <pc:docMk/>
            <pc:sldMk cId="1552569122" sldId="551"/>
            <ac:spMk id="30721" creationId="{89739AF0-0A35-8041-AEAD-2EAD0DA80663}"/>
          </ac:spMkLst>
        </pc:spChg>
        <pc:picChg chg="add mod">
          <ac:chgData name="Has Nilofar - Learning Associate" userId="S::nilofar@lithan.com::571910d6-d693-45c4-b0fb-669bb54d9f6e" providerId="AD" clId="Web-{4DA3DB75-4984-FF09-3CD9-ED7A8FA1789E}" dt="2021-06-07T03:37:01.424" v="205" actId="14100"/>
          <ac:picMkLst>
            <pc:docMk/>
            <pc:sldMk cId="1552569122" sldId="551"/>
            <ac:picMk id="3" creationId="{BE65342D-A6C0-493E-8077-70529E43923C}"/>
          </ac:picMkLst>
        </pc:picChg>
      </pc:sldChg>
    </pc:docChg>
  </pc:docChgLst>
  <pc:docChgLst>
    <pc:chgData name="MAN KAI MING" userId="S::mankm31_gmail.com#ext#@lh.onmicrosoft.com::b96942d4-5f5d-41c4-8dcb-66935e3ef2a3" providerId="AD" clId="Web-{821ACAA2-2C8F-47AA-8323-E251D34773DB}"/>
    <pc:docChg chg="modSld">
      <pc:chgData name="MAN KAI MING" userId="S::mankm31_gmail.com#ext#@lh.onmicrosoft.com::b96942d4-5f5d-41c4-8dcb-66935e3ef2a3" providerId="AD" clId="Web-{821ACAA2-2C8F-47AA-8323-E251D34773DB}" dt="2021-01-15T03:58:40.106" v="102"/>
      <pc:docMkLst>
        <pc:docMk/>
      </pc:docMkLst>
      <pc:sldChg chg="modSp">
        <pc:chgData name="MAN KAI MING" userId="S::mankm31_gmail.com#ext#@lh.onmicrosoft.com::b96942d4-5f5d-41c4-8dcb-66935e3ef2a3" providerId="AD" clId="Web-{821ACAA2-2C8F-47AA-8323-E251D34773DB}" dt="2021-01-15T03:56:00.347" v="36" actId="20577"/>
        <pc:sldMkLst>
          <pc:docMk/>
          <pc:sldMk cId="0" sldId="449"/>
        </pc:sldMkLst>
        <pc:spChg chg="mod">
          <ac:chgData name="MAN KAI MING" userId="S::mankm31_gmail.com#ext#@lh.onmicrosoft.com::b96942d4-5f5d-41c4-8dcb-66935e3ef2a3" providerId="AD" clId="Web-{821ACAA2-2C8F-47AA-8323-E251D34773DB}" dt="2021-01-15T03:56:00.347" v="36" actId="20577"/>
          <ac:spMkLst>
            <pc:docMk/>
            <pc:sldMk cId="0" sldId="449"/>
            <ac:spMk id="9218" creationId="{4A07EEF5-FC0F-0C44-829C-0FBCF9E21BBE}"/>
          </ac:spMkLst>
        </pc:spChg>
      </pc:sldChg>
      <pc:sldChg chg="modSp">
        <pc:chgData name="MAN KAI MING" userId="S::mankm31_gmail.com#ext#@lh.onmicrosoft.com::b96942d4-5f5d-41c4-8dcb-66935e3ef2a3" providerId="AD" clId="Web-{821ACAA2-2C8F-47AA-8323-E251D34773DB}" dt="2021-01-15T03:58:40.106" v="102"/>
        <pc:sldMkLst>
          <pc:docMk/>
          <pc:sldMk cId="0" sldId="526"/>
        </pc:sldMkLst>
        <pc:graphicFrameChg chg="mod modGraphic">
          <ac:chgData name="MAN KAI MING" userId="S::mankm31_gmail.com#ext#@lh.onmicrosoft.com::b96942d4-5f5d-41c4-8dcb-66935e3ef2a3" providerId="AD" clId="Web-{821ACAA2-2C8F-47AA-8323-E251D34773DB}" dt="2021-01-15T03:58:40.106" v="102"/>
          <ac:graphicFrameMkLst>
            <pc:docMk/>
            <pc:sldMk cId="0" sldId="526"/>
            <ac:graphicFrameMk id="3" creationId="{6F1CF992-909D-DB49-8479-39A88DAAB274}"/>
          </ac:graphicFrameMkLst>
        </pc:graphicFrameChg>
      </pc:sldChg>
      <pc:sldChg chg="modSp">
        <pc:chgData name="MAN KAI MING" userId="S::mankm31_gmail.com#ext#@lh.onmicrosoft.com::b96942d4-5f5d-41c4-8dcb-66935e3ef2a3" providerId="AD" clId="Web-{821ACAA2-2C8F-47AA-8323-E251D34773DB}" dt="2021-01-15T03:55:02.109" v="12" actId="20577"/>
        <pc:sldMkLst>
          <pc:docMk/>
          <pc:sldMk cId="0" sldId="544"/>
        </pc:sldMkLst>
        <pc:spChg chg="mod">
          <ac:chgData name="MAN KAI MING" userId="S::mankm31_gmail.com#ext#@lh.onmicrosoft.com::b96942d4-5f5d-41c4-8dcb-66935e3ef2a3" providerId="AD" clId="Web-{821ACAA2-2C8F-47AA-8323-E251D34773DB}" dt="2021-01-15T03:55:02.109" v="12" actId="20577"/>
          <ac:spMkLst>
            <pc:docMk/>
            <pc:sldMk cId="0" sldId="544"/>
            <ac:spMk id="4" creationId="{BBBD2D00-479E-E24D-A700-5E61084FBC96}"/>
          </ac:spMkLst>
        </pc:spChg>
        <pc:spChg chg="mod">
          <ac:chgData name="MAN KAI MING" userId="S::mankm31_gmail.com#ext#@lh.onmicrosoft.com::b96942d4-5f5d-41c4-8dcb-66935e3ef2a3" providerId="AD" clId="Web-{821ACAA2-2C8F-47AA-8323-E251D34773DB}" dt="2021-01-15T03:54:55.875" v="6" actId="20577"/>
          <ac:spMkLst>
            <pc:docMk/>
            <pc:sldMk cId="0" sldId="544"/>
            <ac:spMk id="5" creationId="{D802E1BA-57FD-7F47-B831-2438F596A20E}"/>
          </ac:spMkLst>
        </pc:spChg>
      </pc:sldChg>
    </pc:docChg>
  </pc:docChgLst>
  <pc:docChgLst>
    <pc:chgData name="Has Nilofar - Learning Associate" userId="S::nilofar@lithan.com::571910d6-d693-45c4-b0fb-669bb54d9f6e" providerId="AD" clId="Web-{A9785462-10FA-4E56-A2DD-0876F151BCE0}"/>
    <pc:docChg chg="modSld">
      <pc:chgData name="Has Nilofar - Learning Associate" userId="S::nilofar@lithan.com::571910d6-d693-45c4-b0fb-669bb54d9f6e" providerId="AD" clId="Web-{A9785462-10FA-4E56-A2DD-0876F151BCE0}" dt="2021-01-15T03:35:18.661" v="85"/>
      <pc:docMkLst>
        <pc:docMk/>
      </pc:docMkLst>
      <pc:sldChg chg="addSp delSp modSp">
        <pc:chgData name="Has Nilofar - Learning Associate" userId="S::nilofar@lithan.com::571910d6-d693-45c4-b0fb-669bb54d9f6e" providerId="AD" clId="Web-{A9785462-10FA-4E56-A2DD-0876F151BCE0}" dt="2021-01-15T03:35:18.661" v="85"/>
        <pc:sldMkLst>
          <pc:docMk/>
          <pc:sldMk cId="0" sldId="536"/>
        </pc:sldMkLst>
        <pc:spChg chg="add del mod">
          <ac:chgData name="Has Nilofar - Learning Associate" userId="S::nilofar@lithan.com::571910d6-d693-45c4-b0fb-669bb54d9f6e" providerId="AD" clId="Web-{A9785462-10FA-4E56-A2DD-0876F151BCE0}" dt="2021-01-15T03:34:13.050" v="5"/>
          <ac:spMkLst>
            <pc:docMk/>
            <pc:sldMk cId="0" sldId="536"/>
            <ac:spMk id="4" creationId="{4BD3F894-E370-4D9F-84E0-1B6B5E15F510}"/>
          </ac:spMkLst>
        </pc:spChg>
        <pc:graphicFrameChg chg="add del mod">
          <ac:chgData name="Has Nilofar - Learning Associate" userId="S::nilofar@lithan.com::571910d6-d693-45c4-b0fb-669bb54d9f6e" providerId="AD" clId="Web-{A9785462-10FA-4E56-A2DD-0876F151BCE0}" dt="2021-01-15T03:34:13.050" v="6"/>
          <ac:graphicFrameMkLst>
            <pc:docMk/>
            <pc:sldMk cId="0" sldId="536"/>
            <ac:graphicFrameMk id="3" creationId="{B07B7C85-723E-4BEF-BC17-7D0E2491CDC3}"/>
          </ac:graphicFrameMkLst>
        </pc:graphicFrameChg>
        <pc:graphicFrameChg chg="mod modGraphic">
          <ac:chgData name="Has Nilofar - Learning Associate" userId="S::nilofar@lithan.com::571910d6-d693-45c4-b0fb-669bb54d9f6e" providerId="AD" clId="Web-{A9785462-10FA-4E56-A2DD-0876F151BCE0}" dt="2021-01-15T03:35:18.661" v="85"/>
          <ac:graphicFrameMkLst>
            <pc:docMk/>
            <pc:sldMk cId="0" sldId="536"/>
            <ac:graphicFrameMk id="7" creationId="{AD5EF4D6-2C9E-B343-B289-638A5E17CA94}"/>
          </ac:graphicFrameMkLst>
        </pc:graphicFrameChg>
      </pc:sldChg>
    </pc:docChg>
  </pc:docChgLst>
  <pc:docChgLst>
    <pc:chgData name="Has Nilofar - Learning Associate" userId="S::nilofar@lithan.com::571910d6-d693-45c4-b0fb-669bb54d9f6e" providerId="AD" clId="Web-{245C60B9-BB54-49D2-987A-C2C28E472BBC}"/>
    <pc:docChg chg="addSld modSld">
      <pc:chgData name="Has Nilofar - Learning Associate" userId="S::nilofar@lithan.com::571910d6-d693-45c4-b0fb-669bb54d9f6e" providerId="AD" clId="Web-{245C60B9-BB54-49D2-987A-C2C28E472BBC}" dt="2021-01-15T05:14:27.270" v="382" actId="20577"/>
      <pc:docMkLst>
        <pc:docMk/>
      </pc:docMkLst>
      <pc:sldChg chg="modSp">
        <pc:chgData name="Has Nilofar - Learning Associate" userId="S::nilofar@lithan.com::571910d6-d693-45c4-b0fb-669bb54d9f6e" providerId="AD" clId="Web-{245C60B9-BB54-49D2-987A-C2C28E472BBC}" dt="2021-01-15T04:55:18.793" v="261" actId="20577"/>
        <pc:sldMkLst>
          <pc:docMk/>
          <pc:sldMk cId="0" sldId="495"/>
        </pc:sldMkLst>
        <pc:spChg chg="mod">
          <ac:chgData name="Has Nilofar - Learning Associate" userId="S::nilofar@lithan.com::571910d6-d693-45c4-b0fb-669bb54d9f6e" providerId="AD" clId="Web-{245C60B9-BB54-49D2-987A-C2C28E472BBC}" dt="2021-01-15T04:55:06.183" v="237" actId="20577"/>
          <ac:spMkLst>
            <pc:docMk/>
            <pc:sldMk cId="0" sldId="495"/>
            <ac:spMk id="5" creationId="{1E4711A2-E7B6-B640-A98D-539F20A162E8}"/>
          </ac:spMkLst>
        </pc:spChg>
        <pc:spChg chg="mod">
          <ac:chgData name="Has Nilofar - Learning Associate" userId="S::nilofar@lithan.com::571910d6-d693-45c4-b0fb-669bb54d9f6e" providerId="AD" clId="Web-{245C60B9-BB54-49D2-987A-C2C28E472BBC}" dt="2021-01-15T04:55:18.793" v="261" actId="20577"/>
          <ac:spMkLst>
            <pc:docMk/>
            <pc:sldMk cId="0" sldId="495"/>
            <ac:spMk id="9" creationId="{238E5BDD-3DAD-574A-8D58-EE6B4D27FDF5}"/>
          </ac:spMkLst>
        </pc:spChg>
      </pc:sldChg>
      <pc:sldChg chg="modSp">
        <pc:chgData name="Has Nilofar - Learning Associate" userId="S::nilofar@lithan.com::571910d6-d693-45c4-b0fb-669bb54d9f6e" providerId="AD" clId="Web-{245C60B9-BB54-49D2-987A-C2C28E472BBC}" dt="2021-01-15T04:58:57.923" v="345" actId="20577"/>
        <pc:sldMkLst>
          <pc:docMk/>
          <pc:sldMk cId="0" sldId="497"/>
        </pc:sldMkLst>
        <pc:spChg chg="mod">
          <ac:chgData name="Has Nilofar - Learning Associate" userId="S::nilofar@lithan.com::571910d6-d693-45c4-b0fb-669bb54d9f6e" providerId="AD" clId="Web-{245C60B9-BB54-49D2-987A-C2C28E472BBC}" dt="2021-01-15T04:58:57.923" v="345" actId="20577"/>
          <ac:spMkLst>
            <pc:docMk/>
            <pc:sldMk cId="0" sldId="497"/>
            <ac:spMk id="7" creationId="{A2B8AB79-84F4-A74B-A180-C2F6582F79F4}"/>
          </ac:spMkLst>
        </pc:spChg>
      </pc:sldChg>
      <pc:sldChg chg="modSp">
        <pc:chgData name="Has Nilofar - Learning Associate" userId="S::nilofar@lithan.com::571910d6-d693-45c4-b0fb-669bb54d9f6e" providerId="AD" clId="Web-{245C60B9-BB54-49D2-987A-C2C28E472BBC}" dt="2021-01-15T05:12:59.503" v="369" actId="20577"/>
        <pc:sldMkLst>
          <pc:docMk/>
          <pc:sldMk cId="0" sldId="498"/>
        </pc:sldMkLst>
        <pc:spChg chg="mod">
          <ac:chgData name="Has Nilofar - Learning Associate" userId="S::nilofar@lithan.com::571910d6-d693-45c4-b0fb-669bb54d9f6e" providerId="AD" clId="Web-{245C60B9-BB54-49D2-987A-C2C28E472BBC}" dt="2021-01-15T05:12:59.503" v="369" actId="20577"/>
          <ac:spMkLst>
            <pc:docMk/>
            <pc:sldMk cId="0" sldId="498"/>
            <ac:spMk id="4" creationId="{F7ABDA93-6023-2048-9815-19D57CA2694C}"/>
          </ac:spMkLst>
        </pc:spChg>
      </pc:sldChg>
      <pc:sldChg chg="modSp">
        <pc:chgData name="Has Nilofar - Learning Associate" userId="S::nilofar@lithan.com::571910d6-d693-45c4-b0fb-669bb54d9f6e" providerId="AD" clId="Web-{245C60B9-BB54-49D2-987A-C2C28E472BBC}" dt="2021-01-15T05:10:17.328" v="367" actId="20577"/>
        <pc:sldMkLst>
          <pc:docMk/>
          <pc:sldMk cId="0" sldId="502"/>
        </pc:sldMkLst>
        <pc:spChg chg="mod">
          <ac:chgData name="Has Nilofar - Learning Associate" userId="S::nilofar@lithan.com::571910d6-d693-45c4-b0fb-669bb54d9f6e" providerId="AD" clId="Web-{245C60B9-BB54-49D2-987A-C2C28E472BBC}" dt="2021-01-15T05:10:17.328" v="367" actId="20577"/>
          <ac:spMkLst>
            <pc:docMk/>
            <pc:sldMk cId="0" sldId="502"/>
            <ac:spMk id="5" creationId="{9539EA25-2A71-2A49-9CAC-5B89F2F15281}"/>
          </ac:spMkLst>
        </pc:spChg>
      </pc:sldChg>
      <pc:sldChg chg="modSp">
        <pc:chgData name="Has Nilofar - Learning Associate" userId="S::nilofar@lithan.com::571910d6-d693-45c4-b0fb-669bb54d9f6e" providerId="AD" clId="Web-{245C60B9-BB54-49D2-987A-C2C28E472BBC}" dt="2021-01-15T05:05:26.853" v="348" actId="20577"/>
        <pc:sldMkLst>
          <pc:docMk/>
          <pc:sldMk cId="0" sldId="525"/>
        </pc:sldMkLst>
        <pc:spChg chg="mod">
          <ac:chgData name="Has Nilofar - Learning Associate" userId="S::nilofar@lithan.com::571910d6-d693-45c4-b0fb-669bb54d9f6e" providerId="AD" clId="Web-{245C60B9-BB54-49D2-987A-C2C28E472BBC}" dt="2021-01-15T05:05:26.853" v="348" actId="20577"/>
          <ac:spMkLst>
            <pc:docMk/>
            <pc:sldMk cId="0" sldId="525"/>
            <ac:spMk id="8" creationId="{85BE1C10-1925-174E-95E5-1A6CA38A3AD8}"/>
          </ac:spMkLst>
        </pc:spChg>
      </pc:sldChg>
      <pc:sldChg chg="modSp">
        <pc:chgData name="Has Nilofar - Learning Associate" userId="S::nilofar@lithan.com::571910d6-d693-45c4-b0fb-669bb54d9f6e" providerId="AD" clId="Web-{245C60B9-BB54-49D2-987A-C2C28E472BBC}" dt="2021-01-15T03:57:59.267" v="0"/>
        <pc:sldMkLst>
          <pc:docMk/>
          <pc:sldMk cId="0" sldId="526"/>
        </pc:sldMkLst>
        <pc:graphicFrameChg chg="modGraphic">
          <ac:chgData name="Has Nilofar - Learning Associate" userId="S::nilofar@lithan.com::571910d6-d693-45c4-b0fb-669bb54d9f6e" providerId="AD" clId="Web-{245C60B9-BB54-49D2-987A-C2C28E472BBC}" dt="2021-01-15T03:57:59.267" v="0"/>
          <ac:graphicFrameMkLst>
            <pc:docMk/>
            <pc:sldMk cId="0" sldId="526"/>
            <ac:graphicFrameMk id="3" creationId="{6F1CF992-909D-DB49-8479-39A88DAAB274}"/>
          </ac:graphicFrameMkLst>
        </pc:graphicFrameChg>
      </pc:sldChg>
      <pc:sldChg chg="modSp">
        <pc:chgData name="Has Nilofar - Learning Associate" userId="S::nilofar@lithan.com::571910d6-d693-45c4-b0fb-669bb54d9f6e" providerId="AD" clId="Web-{245C60B9-BB54-49D2-987A-C2C28E472BBC}" dt="2021-01-15T05:13:25.004" v="370" actId="20577"/>
        <pc:sldMkLst>
          <pc:docMk/>
          <pc:sldMk cId="0" sldId="533"/>
        </pc:sldMkLst>
        <pc:spChg chg="mod">
          <ac:chgData name="Has Nilofar - Learning Associate" userId="S::nilofar@lithan.com::571910d6-d693-45c4-b0fb-669bb54d9f6e" providerId="AD" clId="Web-{245C60B9-BB54-49D2-987A-C2C28E472BBC}" dt="2021-01-15T05:13:25.004" v="370" actId="20577"/>
          <ac:spMkLst>
            <pc:docMk/>
            <pc:sldMk cId="0" sldId="533"/>
            <ac:spMk id="4" creationId="{0832277D-A3A1-8E46-AF65-4FF81104A944}"/>
          </ac:spMkLst>
        </pc:spChg>
      </pc:sldChg>
      <pc:sldChg chg="modSp">
        <pc:chgData name="Has Nilofar - Learning Associate" userId="S::nilofar@lithan.com::571910d6-d693-45c4-b0fb-669bb54d9f6e" providerId="AD" clId="Web-{245C60B9-BB54-49D2-987A-C2C28E472BBC}" dt="2021-01-15T04:21:50.407" v="33" actId="20577"/>
        <pc:sldMkLst>
          <pc:docMk/>
          <pc:sldMk cId="0" sldId="535"/>
        </pc:sldMkLst>
        <pc:spChg chg="mod">
          <ac:chgData name="Has Nilofar - Learning Associate" userId="S::nilofar@lithan.com::571910d6-d693-45c4-b0fb-669bb54d9f6e" providerId="AD" clId="Web-{245C60B9-BB54-49D2-987A-C2C28E472BBC}" dt="2021-01-15T04:21:50.407" v="33" actId="20577"/>
          <ac:spMkLst>
            <pc:docMk/>
            <pc:sldMk cId="0" sldId="535"/>
            <ac:spMk id="5" creationId="{F97AF1A4-E2D5-0441-8EE1-1B0C1F382D67}"/>
          </ac:spMkLst>
        </pc:spChg>
      </pc:sldChg>
      <pc:sldChg chg="modSp">
        <pc:chgData name="Has Nilofar - Learning Associate" userId="S::nilofar@lithan.com::571910d6-d693-45c4-b0fb-669bb54d9f6e" providerId="AD" clId="Web-{245C60B9-BB54-49D2-987A-C2C28E472BBC}" dt="2021-01-15T04:32:08.904" v="41" actId="20577"/>
        <pc:sldMkLst>
          <pc:docMk/>
          <pc:sldMk cId="0" sldId="536"/>
        </pc:sldMkLst>
        <pc:spChg chg="mod">
          <ac:chgData name="Has Nilofar - Learning Associate" userId="S::nilofar@lithan.com::571910d6-d693-45c4-b0fb-669bb54d9f6e" providerId="AD" clId="Web-{245C60B9-BB54-49D2-987A-C2C28E472BBC}" dt="2021-01-15T04:32:08.904" v="41" actId="20577"/>
          <ac:spMkLst>
            <pc:docMk/>
            <pc:sldMk cId="0" sldId="536"/>
            <ac:spMk id="5" creationId="{57D47478-7C60-0D46-B9C0-2EC82E2E82D5}"/>
          </ac:spMkLst>
        </pc:spChg>
      </pc:sldChg>
      <pc:sldChg chg="modSp">
        <pc:chgData name="Has Nilofar - Learning Associate" userId="S::nilofar@lithan.com::571910d6-d693-45c4-b0fb-669bb54d9f6e" providerId="AD" clId="Web-{245C60B9-BB54-49D2-987A-C2C28E472BBC}" dt="2021-01-15T05:14:12.426" v="371" actId="20577"/>
        <pc:sldMkLst>
          <pc:docMk/>
          <pc:sldMk cId="0" sldId="538"/>
        </pc:sldMkLst>
        <pc:spChg chg="mod">
          <ac:chgData name="Has Nilofar - Learning Associate" userId="S::nilofar@lithan.com::571910d6-d693-45c4-b0fb-669bb54d9f6e" providerId="AD" clId="Web-{245C60B9-BB54-49D2-987A-C2C28E472BBC}" dt="2021-01-15T05:14:12.426" v="371" actId="20577"/>
          <ac:spMkLst>
            <pc:docMk/>
            <pc:sldMk cId="0" sldId="538"/>
            <ac:spMk id="5" creationId="{B526B1BA-8131-604C-9DB5-B4E1ABAA1DBD}"/>
          </ac:spMkLst>
        </pc:spChg>
      </pc:sldChg>
      <pc:sldChg chg="modSp">
        <pc:chgData name="Has Nilofar - Learning Associate" userId="S::nilofar@lithan.com::571910d6-d693-45c4-b0fb-669bb54d9f6e" providerId="AD" clId="Web-{245C60B9-BB54-49D2-987A-C2C28E472BBC}" dt="2021-01-15T05:14:27.270" v="382" actId="20577"/>
        <pc:sldMkLst>
          <pc:docMk/>
          <pc:sldMk cId="0" sldId="539"/>
        </pc:sldMkLst>
        <pc:spChg chg="mod">
          <ac:chgData name="Has Nilofar - Learning Associate" userId="S::nilofar@lithan.com::571910d6-d693-45c4-b0fb-669bb54d9f6e" providerId="AD" clId="Web-{245C60B9-BB54-49D2-987A-C2C28E472BBC}" dt="2021-01-15T05:14:27.270" v="382" actId="20577"/>
          <ac:spMkLst>
            <pc:docMk/>
            <pc:sldMk cId="0" sldId="539"/>
            <ac:spMk id="5" creationId="{4BE684A4-0C33-2143-9007-D7280664819F}"/>
          </ac:spMkLst>
        </pc:spChg>
      </pc:sldChg>
      <pc:sldChg chg="delSp modSp">
        <pc:chgData name="Has Nilofar - Learning Associate" userId="S::nilofar@lithan.com::571910d6-d693-45c4-b0fb-669bb54d9f6e" providerId="AD" clId="Web-{245C60B9-BB54-49D2-987A-C2C28E472BBC}" dt="2021-01-15T04:51:08.116" v="191" actId="20577"/>
        <pc:sldMkLst>
          <pc:docMk/>
          <pc:sldMk cId="0" sldId="543"/>
        </pc:sldMkLst>
        <pc:spChg chg="mod">
          <ac:chgData name="Has Nilofar - Learning Associate" userId="S::nilofar@lithan.com::571910d6-d693-45c4-b0fb-669bb54d9f6e" providerId="AD" clId="Web-{245C60B9-BB54-49D2-987A-C2C28E472BBC}" dt="2021-01-15T04:51:08.116" v="191" actId="20577"/>
          <ac:spMkLst>
            <pc:docMk/>
            <pc:sldMk cId="0" sldId="543"/>
            <ac:spMk id="8" creationId="{E3C3F487-E59B-5043-AAFD-1722DDB3D35D}"/>
          </ac:spMkLst>
        </pc:spChg>
        <pc:spChg chg="del mod">
          <ac:chgData name="Has Nilofar - Learning Associate" userId="S::nilofar@lithan.com::571910d6-d693-45c4-b0fb-669bb54d9f6e" providerId="AD" clId="Web-{245C60B9-BB54-49D2-987A-C2C28E472BBC}" dt="2021-01-15T04:50:46.115" v="150"/>
          <ac:spMkLst>
            <pc:docMk/>
            <pc:sldMk cId="0" sldId="543"/>
            <ac:spMk id="43014" creationId="{298AC975-E9C8-9F44-8B13-34A5D7AA964D}"/>
          </ac:spMkLst>
        </pc:spChg>
        <pc:picChg chg="del">
          <ac:chgData name="Has Nilofar - Learning Associate" userId="S::nilofar@lithan.com::571910d6-d693-45c4-b0fb-669bb54d9f6e" providerId="AD" clId="Web-{245C60B9-BB54-49D2-987A-C2C28E472BBC}" dt="2021-01-15T04:50:42.100" v="148"/>
          <ac:picMkLst>
            <pc:docMk/>
            <pc:sldMk cId="0" sldId="543"/>
            <ac:picMk id="43012" creationId="{60261258-3F22-CF41-BCC5-973AD78DF0F5}"/>
          </ac:picMkLst>
        </pc:picChg>
        <pc:cxnChg chg="del mod">
          <ac:chgData name="Has Nilofar - Learning Associate" userId="S::nilofar@lithan.com::571910d6-d693-45c4-b0fb-669bb54d9f6e" providerId="AD" clId="Web-{245C60B9-BB54-49D2-987A-C2C28E472BBC}" dt="2021-01-15T04:50:43.615" v="149"/>
          <ac:cxnSpMkLst>
            <pc:docMk/>
            <pc:sldMk cId="0" sldId="543"/>
            <ac:cxnSpMk id="6" creationId="{25755255-298F-C643-A4A1-261A8824DEBA}"/>
          </ac:cxnSpMkLst>
        </pc:cxnChg>
      </pc:sldChg>
      <pc:sldChg chg="addSp delSp modSp add replId">
        <pc:chgData name="Has Nilofar - Learning Associate" userId="S::nilofar@lithan.com::571910d6-d693-45c4-b0fb-669bb54d9f6e" providerId="AD" clId="Web-{245C60B9-BB54-49D2-987A-C2C28E472BBC}" dt="2021-01-15T04:31:57.701" v="37" actId="20577"/>
        <pc:sldMkLst>
          <pc:docMk/>
          <pc:sldMk cId="1552569122" sldId="551"/>
        </pc:sldMkLst>
        <pc:spChg chg="add mod">
          <ac:chgData name="Has Nilofar - Learning Associate" userId="S::nilofar@lithan.com::571910d6-d693-45c4-b0fb-669bb54d9f6e" providerId="AD" clId="Web-{245C60B9-BB54-49D2-987A-C2C28E472BBC}" dt="2021-01-15T04:31:57.701" v="37" actId="20577"/>
          <ac:spMkLst>
            <pc:docMk/>
            <pc:sldMk cId="1552569122" sldId="551"/>
            <ac:spMk id="2" creationId="{99CDA5D9-ADED-48B9-81CD-9E711765B299}"/>
          </ac:spMkLst>
        </pc:spChg>
        <pc:graphicFrameChg chg="del">
          <ac:chgData name="Has Nilofar - Learning Associate" userId="S::nilofar@lithan.com::571910d6-d693-45c4-b0fb-669bb54d9f6e" providerId="AD" clId="Web-{245C60B9-BB54-49D2-987A-C2C28E472BBC}" dt="2021-01-15T04:31:39.466" v="35"/>
          <ac:graphicFrameMkLst>
            <pc:docMk/>
            <pc:sldMk cId="1552569122" sldId="551"/>
            <ac:graphicFrameMk id="7" creationId="{AD5EF4D6-2C9E-B343-B289-638A5E17CA94}"/>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494FA5-90E5-A04A-BE5A-95035C6C6F2F}"/>
              </a:ext>
            </a:extLst>
          </p:cNvPr>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3" name="Date Placeholder 2">
            <a:extLst>
              <a:ext uri="{FF2B5EF4-FFF2-40B4-BE49-F238E27FC236}">
                <a16:creationId xmlns:a16="http://schemas.microsoft.com/office/drawing/2014/main" id="{6BF45ABE-2DB5-BE42-AB7F-ABC492708A01}"/>
              </a:ext>
            </a:extLst>
          </p:cNvPr>
          <p:cNvSpPr>
            <a:spLocks noGrp="1"/>
          </p:cNvSpPr>
          <p:nvPr>
            <p:ph type="dt" sz="quarter" idx="1"/>
          </p:nvPr>
        </p:nvSpPr>
        <p:spPr>
          <a:xfrm>
            <a:off x="5630863" y="0"/>
            <a:ext cx="4306887" cy="341313"/>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pitchFamily="1" charset="-128"/>
              </a:defRPr>
            </a:lvl1pPr>
          </a:lstStyle>
          <a:p>
            <a:pPr>
              <a:defRPr/>
            </a:pPr>
            <a:fld id="{4A711422-45E6-7745-8748-DCEC21617C6E}" type="datetimeFigureOut">
              <a:rPr lang="en-US" altLang="en-US"/>
              <a:pPr>
                <a:defRPr/>
              </a:pPr>
              <a:t>12/13/2021</a:t>
            </a:fld>
            <a:endParaRPr lang="en-US" altLang="en-US"/>
          </a:p>
        </p:txBody>
      </p:sp>
      <p:sp>
        <p:nvSpPr>
          <p:cNvPr id="4" name="Footer Placeholder 3">
            <a:extLst>
              <a:ext uri="{FF2B5EF4-FFF2-40B4-BE49-F238E27FC236}">
                <a16:creationId xmlns:a16="http://schemas.microsoft.com/office/drawing/2014/main" id="{714A1F1F-3B97-7040-A332-E5DA63BDC542}"/>
              </a:ext>
            </a:extLst>
          </p:cNvPr>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25F2751B-4A76-414B-A800-E0E8C1E07838}"/>
              </a:ext>
            </a:extLst>
          </p:cNvPr>
          <p:cNvSpPr>
            <a:spLocks noGrp="1"/>
          </p:cNvSpPr>
          <p:nvPr>
            <p:ph type="sldNum" sz="quarter" idx="3"/>
          </p:nvPr>
        </p:nvSpPr>
        <p:spPr>
          <a:xfrm>
            <a:off x="5630863" y="6465888"/>
            <a:ext cx="4306887" cy="341312"/>
          </a:xfrm>
          <a:prstGeom prst="rect">
            <a:avLst/>
          </a:prstGeom>
        </p:spPr>
        <p:txBody>
          <a:bodyPr vert="horz" wrap="square" lIns="91440" tIns="45720" rIns="91440" bIns="45720" numCol="1" anchor="b" anchorCtr="0" compatLnSpc="1">
            <a:prstTxWarp prst="textNoShape">
              <a:avLst/>
            </a:prstTxWarp>
          </a:bodyPr>
          <a:lstStyle>
            <a:lvl1pPr algn="r">
              <a:defRPr sz="1200">
                <a:ea typeface="ヒラギノ角ゴ Pro W3" charset="-128"/>
              </a:defRPr>
            </a:lvl1pPr>
          </a:lstStyle>
          <a:p>
            <a:pPr>
              <a:defRPr/>
            </a:pPr>
            <a:fld id="{F584B7EF-A8CF-874C-A41C-20A50E3D3325}"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E779119-C8B9-8748-BEE3-59F81D5D0FF7}"/>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3" name="Date Placeholder 2">
            <a:extLst>
              <a:ext uri="{FF2B5EF4-FFF2-40B4-BE49-F238E27FC236}">
                <a16:creationId xmlns:a16="http://schemas.microsoft.com/office/drawing/2014/main" id="{BFDDC496-58F9-8643-AE41-FF388231682D}"/>
              </a:ext>
            </a:extLst>
          </p:cNvPr>
          <p:cNvSpPr>
            <a:spLocks noGrp="1"/>
          </p:cNvSpPr>
          <p:nvPr>
            <p:ph type="dt" idx="1"/>
          </p:nvPr>
        </p:nvSpPr>
        <p:spPr>
          <a:xfrm>
            <a:off x="5630863" y="0"/>
            <a:ext cx="4306887"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ヒラギノ角ゴ Pro W3" pitchFamily="1" charset="-128"/>
              </a:defRPr>
            </a:lvl1pPr>
          </a:lstStyle>
          <a:p>
            <a:pPr>
              <a:defRPr/>
            </a:pPr>
            <a:fld id="{E8F457D6-4F14-4149-B7F2-122E5F030411}" type="datetimeFigureOut">
              <a:rPr lang="en-US" altLang="en-US"/>
              <a:pPr>
                <a:defRPr/>
              </a:pPr>
              <a:t>12/13/2021</a:t>
            </a:fld>
            <a:endParaRPr lang="en-US" altLang="en-US"/>
          </a:p>
        </p:txBody>
      </p:sp>
      <p:sp>
        <p:nvSpPr>
          <p:cNvPr id="4" name="Slide Image Placeholder 3">
            <a:extLst>
              <a:ext uri="{FF2B5EF4-FFF2-40B4-BE49-F238E27FC236}">
                <a16:creationId xmlns:a16="http://schemas.microsoft.com/office/drawing/2014/main" id="{90AB0A77-54EF-D246-955B-D4FF83DE0A2F}"/>
              </a:ext>
            </a:extLst>
          </p:cNvPr>
          <p:cNvSpPr>
            <a:spLocks noGrp="1" noRot="1" noChangeAspect="1"/>
          </p:cNvSpPr>
          <p:nvPr>
            <p:ph type="sldImg" idx="2"/>
          </p:nvPr>
        </p:nvSpPr>
        <p:spPr>
          <a:xfrm>
            <a:off x="3268663" y="511175"/>
            <a:ext cx="3402012" cy="2551113"/>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a:extLst>
              <a:ext uri="{FF2B5EF4-FFF2-40B4-BE49-F238E27FC236}">
                <a16:creationId xmlns:a16="http://schemas.microsoft.com/office/drawing/2014/main" id="{DDD5DEC4-1B15-ED45-B3F0-426B54FE81EA}"/>
              </a:ext>
            </a:extLst>
          </p:cNvPr>
          <p:cNvSpPr>
            <a:spLocks noGrp="1"/>
          </p:cNvSpPr>
          <p:nvPr>
            <p:ph type="body" sz="quarter" idx="3"/>
          </p:nvPr>
        </p:nvSpPr>
        <p:spPr>
          <a:xfrm>
            <a:off x="993775" y="3232150"/>
            <a:ext cx="7951788" cy="3063875"/>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a16="http://schemas.microsoft.com/office/drawing/2014/main" id="{A0816B51-1CB3-1D4D-9B97-76D9CF083484}"/>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7" name="Slide Number Placeholder 6">
            <a:extLst>
              <a:ext uri="{FF2B5EF4-FFF2-40B4-BE49-F238E27FC236}">
                <a16:creationId xmlns:a16="http://schemas.microsoft.com/office/drawing/2014/main" id="{F3E371E4-D4C3-4241-91E9-5D1088382AB4}"/>
              </a:ext>
            </a:extLst>
          </p:cNvPr>
          <p:cNvSpPr>
            <a:spLocks noGrp="1"/>
          </p:cNvSpPr>
          <p:nvPr>
            <p:ph type="sldNum" sz="quarter" idx="5"/>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ヒラギノ角ゴ Pro W3" charset="-128"/>
              </a:defRPr>
            </a:lvl1pPr>
          </a:lstStyle>
          <a:p>
            <a:pPr>
              <a:defRPr/>
            </a:pPr>
            <a:fld id="{A2BB180F-383F-A941-8E31-EDF9F660F9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6B188557-2DE3-7B4E-97F9-FA13F4A5DE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8" name="Notes Placeholder 2">
            <a:extLst>
              <a:ext uri="{FF2B5EF4-FFF2-40B4-BE49-F238E27FC236}">
                <a16:creationId xmlns:a16="http://schemas.microsoft.com/office/drawing/2014/main" id="{0054AA8F-BB02-7948-BAE9-88B5437A4A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5539" name="Slide Number Placeholder 3">
            <a:extLst>
              <a:ext uri="{FF2B5EF4-FFF2-40B4-BE49-F238E27FC236}">
                <a16:creationId xmlns:a16="http://schemas.microsoft.com/office/drawing/2014/main" id="{008815FE-FDB1-CE40-8CD7-E8D8BF716C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7E870B9A-5C63-C846-95AD-2A7C6BC98701}"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A2D514BA-37C8-B648-95C7-685EC0711E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A0098F39-3B9B-A647-B3FF-316B78FE08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1747" name="Slide Number Placeholder 3">
            <a:extLst>
              <a:ext uri="{FF2B5EF4-FFF2-40B4-BE49-F238E27FC236}">
                <a16:creationId xmlns:a16="http://schemas.microsoft.com/office/drawing/2014/main" id="{61A2873B-E68B-3446-B0FE-45FDE6F8F1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0D6011E6-7A81-FA42-887E-9DB4014F4456}" type="slidenum">
              <a:rPr lang="en-US" altLang="en-US" smtClean="0">
                <a:solidFill>
                  <a:srgbClr val="000000"/>
                </a:solidFill>
              </a:rPr>
              <a:pPr/>
              <a:t>14</a:t>
            </a:fld>
            <a:endParaRPr lang="en-US" altLang="en-US">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A2D514BA-37C8-B648-95C7-685EC0711E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A0098F39-3B9B-A647-B3FF-316B78FE08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1747" name="Slide Number Placeholder 3">
            <a:extLst>
              <a:ext uri="{FF2B5EF4-FFF2-40B4-BE49-F238E27FC236}">
                <a16:creationId xmlns:a16="http://schemas.microsoft.com/office/drawing/2014/main" id="{61A2873B-E68B-3446-B0FE-45FDE6F8F1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0D6011E6-7A81-FA42-887E-9DB4014F4456}" type="slidenum">
              <a:rPr lang="en-US" altLang="en-US" smtClean="0">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146882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6B8DC84C-9A13-F242-A286-2E62C7CD92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9F8EE9DF-07BC-9946-9319-C0C4ED6B11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7891" name="Slide Number Placeholder 3">
            <a:extLst>
              <a:ext uri="{FF2B5EF4-FFF2-40B4-BE49-F238E27FC236}">
                <a16:creationId xmlns:a16="http://schemas.microsoft.com/office/drawing/2014/main" id="{9EDBC8F3-0ADD-4C48-AB5D-E573EB2233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EC6A8AE1-50CE-EB40-84E9-2D204835C93E}" type="slidenum">
              <a:rPr lang="en-US" altLang="en-US" smtClean="0">
                <a:solidFill>
                  <a:srgbClr val="000000"/>
                </a:solidFill>
              </a:rPr>
              <a:pPr/>
              <a:t>17</a:t>
            </a:fld>
            <a:endParaRPr lang="en-US" altLang="en-US">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9A30E881-B6AC-1D4D-A4C3-733CBBEA2E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0BEFF77C-306E-F341-B488-79A7D2FABE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9939" name="Slide Number Placeholder 3">
            <a:extLst>
              <a:ext uri="{FF2B5EF4-FFF2-40B4-BE49-F238E27FC236}">
                <a16:creationId xmlns:a16="http://schemas.microsoft.com/office/drawing/2014/main" id="{F7889444-0AD2-A84B-A134-73D577DF3A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C1910562-3020-7743-BEB2-26D9E2ABBBC6}" type="slidenum">
              <a:rPr lang="en-US" altLang="en-US" smtClean="0">
                <a:solidFill>
                  <a:srgbClr val="000000"/>
                </a:solidFill>
              </a:rPr>
              <a:pPr/>
              <a:t>18</a:t>
            </a:fld>
            <a:endParaRPr lang="en-US" altLang="en-US">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0E132C29-F2FE-204A-94B9-2B8450EAC6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732464E6-F6AE-AF46-A801-02D06C86BF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4035" name="Slide Number Placeholder 3">
            <a:extLst>
              <a:ext uri="{FF2B5EF4-FFF2-40B4-BE49-F238E27FC236}">
                <a16:creationId xmlns:a16="http://schemas.microsoft.com/office/drawing/2014/main" id="{00BA03C0-B4B1-674D-8937-B8DDFED9C7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8786A123-046F-FC4E-B2D8-7847D00991BA}" type="slidenum">
              <a:rPr lang="en-US" altLang="en-US" smtClean="0">
                <a:solidFill>
                  <a:srgbClr val="000000"/>
                </a:solidFill>
              </a:rPr>
              <a:pPr/>
              <a:t>19</a:t>
            </a:fld>
            <a:endParaRPr lang="en-US" altLang="en-US">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22B1312-18B3-FF42-BA0C-6C5050A8336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AF8C4CDC-39A8-2943-BF5F-3C3BF8FDE2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8131" name="Slide Number Placeholder 3">
            <a:extLst>
              <a:ext uri="{FF2B5EF4-FFF2-40B4-BE49-F238E27FC236}">
                <a16:creationId xmlns:a16="http://schemas.microsoft.com/office/drawing/2014/main" id="{9419A34E-5841-0346-AAC8-018A8CF239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0805967D-E46A-F74E-9F1C-22CC0FAA9472}" type="slidenum">
              <a:rPr lang="en-US" altLang="en-US" smtClean="0">
                <a:solidFill>
                  <a:srgbClr val="000000"/>
                </a:solidFill>
              </a:rPr>
              <a:pPr/>
              <a:t>20</a:t>
            </a:fld>
            <a:endParaRPr lang="en-US" altLang="en-US">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1F0E0518-9260-5347-9B37-EF89989EC2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4028E12A-67C9-9244-8380-EBFDBE402E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79" name="Slide Number Placeholder 3">
            <a:extLst>
              <a:ext uri="{FF2B5EF4-FFF2-40B4-BE49-F238E27FC236}">
                <a16:creationId xmlns:a16="http://schemas.microsoft.com/office/drawing/2014/main" id="{90665E48-E300-2F46-B639-D36CE7DD88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2248CA14-87ED-7F48-A8AC-ED5F26114A7A}" type="slidenum">
              <a:rPr lang="en-US" altLang="en-US" smtClean="0">
                <a:solidFill>
                  <a:srgbClr val="000000"/>
                </a:solidFill>
              </a:rPr>
              <a:pPr/>
              <a:t>21</a:t>
            </a:fld>
            <a:endParaRPr lang="en-US" altLang="en-US">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1295BE06-FF73-A14E-B49F-2714ACC51E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46CB94D0-1E8D-6649-9D8A-55F8F364A3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4275" name="Slide Number Placeholder 3">
            <a:extLst>
              <a:ext uri="{FF2B5EF4-FFF2-40B4-BE49-F238E27FC236}">
                <a16:creationId xmlns:a16="http://schemas.microsoft.com/office/drawing/2014/main" id="{D341B570-7082-5C49-9B35-58D6D0A8EC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24FA19B1-CF5A-0548-82BE-359DC0C74EF2}" type="slidenum">
              <a:rPr lang="en-US" altLang="en-US" smtClean="0">
                <a:solidFill>
                  <a:srgbClr val="000000"/>
                </a:solidFill>
              </a:rPr>
              <a:pPr/>
              <a:t>23</a:t>
            </a:fld>
            <a:endParaRPr lang="en-US" altLang="en-US">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CEF3E1A7-3AA0-0B43-B472-423536A61C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C126023D-3C18-1249-AD0A-0009CF8D29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6323" name="Slide Number Placeholder 3">
            <a:extLst>
              <a:ext uri="{FF2B5EF4-FFF2-40B4-BE49-F238E27FC236}">
                <a16:creationId xmlns:a16="http://schemas.microsoft.com/office/drawing/2014/main" id="{EDE51578-6CCC-944B-B8F9-CCD301AB45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088414C3-0372-1B40-9CFF-F64323207DE3}" type="slidenum">
              <a:rPr lang="en-US" altLang="en-US" smtClean="0">
                <a:solidFill>
                  <a:srgbClr val="000000"/>
                </a:solidFill>
              </a:rPr>
              <a:pPr/>
              <a:t>24</a:t>
            </a:fld>
            <a:endParaRPr lang="en-US" altLang="en-US">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B070BAFD-423F-AA47-802D-4CE67ABE59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5E9C0DC9-8879-594F-9051-97499845E7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4515" name="Slide Number Placeholder 3">
            <a:extLst>
              <a:ext uri="{FF2B5EF4-FFF2-40B4-BE49-F238E27FC236}">
                <a16:creationId xmlns:a16="http://schemas.microsoft.com/office/drawing/2014/main" id="{574A416C-B3E8-E745-8923-285C4341E1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712A6504-472B-9746-ACBC-FECB50FFC590}" type="slidenum">
              <a:rPr lang="en-US" altLang="en-US" smtClean="0">
                <a:solidFill>
                  <a:srgbClr val="000000"/>
                </a:solidFill>
              </a:rPr>
              <a:pPr/>
              <a:t>27</a:t>
            </a:fld>
            <a:endParaRPr lang="en-US"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A3694CF4-318C-6745-8F29-F7A0964916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E59DFA89-6C17-DD47-BECE-77DEF7CA02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5" name="Slide Number Placeholder 3">
            <a:extLst>
              <a:ext uri="{FF2B5EF4-FFF2-40B4-BE49-F238E27FC236}">
                <a16:creationId xmlns:a16="http://schemas.microsoft.com/office/drawing/2014/main" id="{4AE0BC38-476B-1D41-B0E6-1BF8DF2B61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3585015E-A2D3-6D40-B4C9-4ACBA355CE94}" type="slidenum">
              <a:rPr lang="en-US" altLang="en-US" smtClean="0"/>
              <a:pPr/>
              <a:t>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0A5034BB-21D4-6142-8D0D-A089FBCC9C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3CACBDB6-0545-7442-90D0-DDAC2F4F05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243" name="Slide Number Placeholder 3">
            <a:extLst>
              <a:ext uri="{FF2B5EF4-FFF2-40B4-BE49-F238E27FC236}">
                <a16:creationId xmlns:a16="http://schemas.microsoft.com/office/drawing/2014/main" id="{493CDF88-8D80-8D4A-A922-977131D730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4098C4F3-A563-F741-8882-BC8A1C08674C}" type="slidenum">
              <a:rPr lang="en-US" altLang="en-US" smtClean="0">
                <a:solidFill>
                  <a:srgbClr val="000000"/>
                </a:solidFill>
              </a:rPr>
              <a:pPr/>
              <a:t>3</a:t>
            </a:fld>
            <a:endParaRPr lang="en-US"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483428FE-C726-5747-B77B-C5A16962CA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0" name="Notes Placeholder 2">
            <a:extLst>
              <a:ext uri="{FF2B5EF4-FFF2-40B4-BE49-F238E27FC236}">
                <a16:creationId xmlns:a16="http://schemas.microsoft.com/office/drawing/2014/main" id="{3C596CA4-4E20-FA4B-9F44-F478CA31C8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291" name="Slide Number Placeholder 3">
            <a:extLst>
              <a:ext uri="{FF2B5EF4-FFF2-40B4-BE49-F238E27FC236}">
                <a16:creationId xmlns:a16="http://schemas.microsoft.com/office/drawing/2014/main" id="{F0655187-F068-3D49-9A99-50C72FF2091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DE54523E-D272-9548-BD39-4349055A1871}" type="slidenum">
              <a:rPr lang="en-US" altLang="en-US" smtClean="0">
                <a:solidFill>
                  <a:srgbClr val="000000"/>
                </a:solidFill>
              </a:rPr>
              <a:pPr/>
              <a:t>4</a:t>
            </a:fld>
            <a:endParaRPr lang="en-US"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C7CC683D-A8D1-CE49-9479-E556D084C8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316C3C67-A9B2-7D4E-A8B4-9D2F889973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363" name="Slide Number Placeholder 3">
            <a:extLst>
              <a:ext uri="{FF2B5EF4-FFF2-40B4-BE49-F238E27FC236}">
                <a16:creationId xmlns:a16="http://schemas.microsoft.com/office/drawing/2014/main" id="{B90F6827-9DD1-D348-8FC9-30CD434310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0431D042-80FF-7945-8703-B158AAFABDB1}" type="slidenum">
              <a:rPr lang="en-US" altLang="en-US" smtClean="0">
                <a:solidFill>
                  <a:srgbClr val="000000"/>
                </a:solidFill>
              </a:rPr>
              <a:pPr/>
              <a:t>6</a:t>
            </a:fld>
            <a:endParaRPr lang="en-US" altLang="en-US">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655C5167-1A44-3343-BA1B-F6A71DB3C8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8C24C5E9-DE78-A949-B56A-7C3FE6457C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411" name="Slide Number Placeholder 3">
            <a:extLst>
              <a:ext uri="{FF2B5EF4-FFF2-40B4-BE49-F238E27FC236}">
                <a16:creationId xmlns:a16="http://schemas.microsoft.com/office/drawing/2014/main" id="{90A95740-67C7-944D-AFBF-047E040DAB2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0F0F1F2B-17D2-6646-BF71-C6720CD305B7}" type="slidenum">
              <a:rPr lang="en-US" altLang="en-US" smtClean="0">
                <a:solidFill>
                  <a:srgbClr val="000000"/>
                </a:solidFill>
              </a:rPr>
              <a:pPr/>
              <a:t>7</a:t>
            </a:fld>
            <a:endParaRPr lang="en-US" alt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E76B8AC5-D2D1-1944-9F7B-D91DF634FFC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C9DDD2C9-1E1A-E24D-855E-B117F45398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507" name="Slide Number Placeholder 3">
            <a:extLst>
              <a:ext uri="{FF2B5EF4-FFF2-40B4-BE49-F238E27FC236}">
                <a16:creationId xmlns:a16="http://schemas.microsoft.com/office/drawing/2014/main" id="{03F26FC2-4B57-7747-A16C-EBC54489E2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A32265E7-115A-1446-9F8B-B532C3F04BB1}" type="slidenum">
              <a:rPr lang="en-US" altLang="en-US" smtClean="0">
                <a:solidFill>
                  <a:srgbClr val="000000"/>
                </a:solidFill>
              </a:rPr>
              <a:pPr/>
              <a:t>8</a:t>
            </a:fld>
            <a:endParaRPr lang="en-US" altLang="en-US">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0F7373AB-5047-F04F-90EC-B437815958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B2F7F8CE-DB66-1B4A-959C-5A54DE3AB0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1" name="Slide Number Placeholder 3">
            <a:extLst>
              <a:ext uri="{FF2B5EF4-FFF2-40B4-BE49-F238E27FC236}">
                <a16:creationId xmlns:a16="http://schemas.microsoft.com/office/drawing/2014/main" id="{AB6D1D45-A8E6-144B-B0D1-D3A890AA70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2C0DFC8C-C4A9-9640-80D6-087A57A75394}" type="slidenum">
              <a:rPr lang="en-US" altLang="en-US" smtClean="0">
                <a:solidFill>
                  <a:srgbClr val="000000"/>
                </a:solidFill>
              </a:rPr>
              <a:pPr/>
              <a:t>12</a:t>
            </a:fld>
            <a:endParaRPr lang="en-US" altLang="en-US">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AEC3BC88-95A0-5142-82F7-B251E80377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2BACC3E5-1D77-C241-947D-BE51BCD868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699" name="Slide Number Placeholder 3">
            <a:extLst>
              <a:ext uri="{FF2B5EF4-FFF2-40B4-BE49-F238E27FC236}">
                <a16:creationId xmlns:a16="http://schemas.microsoft.com/office/drawing/2014/main" id="{57A5F7FD-0C8E-994C-9557-68D2AC0095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fld id="{16F92A7F-CDC6-3849-BE94-1A8DDF8DA571}" type="slidenum">
              <a:rPr lang="en-US" altLang="en-US" smtClean="0">
                <a:solidFill>
                  <a:srgbClr val="000000"/>
                </a:solidFill>
              </a:rPr>
              <a:pPr/>
              <a:t>13</a:t>
            </a:fld>
            <a:endParaRPr lang="en-US"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179513" y="404664"/>
            <a:ext cx="5820767"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a:p>
        </p:txBody>
      </p:sp>
    </p:spTree>
    <p:extLst>
      <p:ext uri="{BB962C8B-B14F-4D97-AF65-F5344CB8AC3E}">
        <p14:creationId xmlns:p14="http://schemas.microsoft.com/office/powerpoint/2010/main" val="1474406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3308466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C017-23D3-4527-A96D-27A0D04E8C90}"/>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33FF93-01ED-4ECB-A1EB-554B171AA871}"/>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047544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titled-4.jpg">
            <a:extLst>
              <a:ext uri="{FF2B5EF4-FFF2-40B4-BE49-F238E27FC236}">
                <a16:creationId xmlns:a16="http://schemas.microsoft.com/office/drawing/2014/main" id="{6DEE3CC2-E5FA-7B42-B8B3-DBEFDDF1146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28600"/>
            <a:ext cx="88947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a16="http://schemas.microsoft.com/office/drawing/2014/main" id="{8DD5AC1B-E4E3-D649-BB3D-A0371E84493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89738" y="252413"/>
            <a:ext cx="20812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5" descr="Untitled-4.jpg">
            <a:extLst>
              <a:ext uri="{FF2B5EF4-FFF2-40B4-BE49-F238E27FC236}">
                <a16:creationId xmlns:a16="http://schemas.microsoft.com/office/drawing/2014/main" id="{CDDA92C8-59E0-BE40-9733-437022D87FD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600"/>
            <a:ext cx="30480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5E03D00A-D67F-B047-B855-DA8B7C16BA1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263" y="1027113"/>
            <a:ext cx="259873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hyperlink" Target="https://htmlcheatsheet.com/"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jqueryui.com/" TargetMode="External"/><Relationship Id="rId4" Type="http://schemas.openxmlformats.org/officeDocument/2006/relationships/hyperlink" Target="https://www.w3schools.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localhost/abc-learning-center/" TargetMode="External"/><Relationship Id="rId2" Type="http://schemas.openxmlformats.org/officeDocument/2006/relationships/hyperlink" Target="http://www.joshua-1.com/abc-learning-center/"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0C820363-2A30-894C-B120-478AB51573F3}"/>
              </a:ext>
            </a:extLst>
          </p:cNvPr>
          <p:cNvSpPr>
            <a:spLocks noGrp="1"/>
          </p:cNvSpPr>
          <p:nvPr>
            <p:ph type="title"/>
          </p:nvPr>
        </p:nvSpPr>
        <p:spPr bwMode="auto">
          <a:xfrm>
            <a:off x="0" y="2667000"/>
            <a:ext cx="8915400" cy="762000"/>
          </a:xfrm>
          <a:solidFill>
            <a:schemeClr val="bg1">
              <a:lumMod val="85000"/>
            </a:schemeClr>
          </a:solidFill>
        </p:spPr>
        <p:txBody>
          <a:bodyPr vert="horz" wrap="square" lIns="68580" tIns="34290" rIns="68580" bIns="34290" numCol="1" anchor="ctr" anchorCtr="0" compatLnSpc="1">
            <a:prstTxWarp prst="textNoShape">
              <a:avLst/>
            </a:prstTxWarp>
          </a:bodyPr>
          <a:lstStyle/>
          <a:p>
            <a:pPr>
              <a:defRPr/>
            </a:pPr>
            <a:r>
              <a:rPr lang="en-GB"/>
              <a:t>Development of website for a Training Organization</a:t>
            </a:r>
            <a:endParaRPr lang="en-GB" altLang="en-US">
              <a:ea typeface="ヒラギノ角ゴ Pro W3" charset="-128"/>
            </a:endParaRPr>
          </a:p>
        </p:txBody>
      </p:sp>
      <p:sp>
        <p:nvSpPr>
          <p:cNvPr id="6146" name="Title 1">
            <a:extLst>
              <a:ext uri="{FF2B5EF4-FFF2-40B4-BE49-F238E27FC236}">
                <a16:creationId xmlns:a16="http://schemas.microsoft.com/office/drawing/2014/main" id="{0AE771A0-37EF-7E48-A5CA-C325B6943CD7}"/>
              </a:ext>
            </a:extLst>
          </p:cNvPr>
          <p:cNvSpPr txBox="1">
            <a:spLocks/>
          </p:cNvSpPr>
          <p:nvPr/>
        </p:nvSpPr>
        <p:spPr bwMode="auto">
          <a:xfrm>
            <a:off x="0" y="3289300"/>
            <a:ext cx="586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1500">
                <a:solidFill>
                  <a:srgbClr val="93176C"/>
                </a:solidFill>
                <a:latin typeface="Calibri" panose="020F0502020204030204" pitchFamily="34" charset="0"/>
              </a:rPr>
              <a:t>Module Project</a:t>
            </a:r>
            <a:endParaRPr lang="en-GB" altLang="en-US" sz="1500">
              <a:solidFill>
                <a:srgbClr val="93176C"/>
              </a:solidFill>
              <a:latin typeface="Calibri" panose="020F0502020204030204" pitchFamily="34" charset="0"/>
            </a:endParaRPr>
          </a:p>
        </p:txBody>
      </p:sp>
      <p:sp>
        <p:nvSpPr>
          <p:cNvPr id="5" name="Title 1">
            <a:extLst>
              <a:ext uri="{FF2B5EF4-FFF2-40B4-BE49-F238E27FC236}">
                <a16:creationId xmlns:a16="http://schemas.microsoft.com/office/drawing/2014/main" id="{A0D86550-F516-624C-96EB-801F09C949DD}"/>
              </a:ext>
            </a:extLst>
          </p:cNvPr>
          <p:cNvSpPr txBox="1">
            <a:spLocks/>
          </p:cNvSpPr>
          <p:nvPr/>
        </p:nvSpPr>
        <p:spPr bwMode="auto">
          <a:xfrm>
            <a:off x="31750"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	</a:t>
            </a:r>
          </a:p>
          <a:p>
            <a:pPr>
              <a:lnSpc>
                <a:spcPts val="1800"/>
              </a:lnSpc>
              <a:spcBef>
                <a:spcPts val="200"/>
              </a:spcBef>
              <a:spcAft>
                <a:spcPts val="200"/>
              </a:spcAft>
              <a:defRPr/>
            </a:pPr>
            <a:r>
              <a:rPr lang="en-US" altLang="en-US" sz="1400" b="1" dirty="0">
                <a:latin typeface="+mn-lt"/>
              </a:rPr>
              <a:t>End Date		:	</a:t>
            </a:r>
            <a:r>
              <a:rPr lang="en-US" altLang="en-US" sz="1400" b="1" dirty="0" smtClean="0">
                <a:latin typeface="+mn-lt"/>
              </a:rPr>
              <a:t>10/12/2021</a:t>
            </a:r>
            <a:endParaRPr lang="en-US" altLang="en-US" sz="1400" b="1" dirty="0">
              <a:latin typeface="+mn-lt"/>
            </a:endParaRPr>
          </a:p>
          <a:p>
            <a:pPr>
              <a:lnSpc>
                <a:spcPts val="1800"/>
              </a:lnSpc>
              <a:spcBef>
                <a:spcPts val="200"/>
              </a:spcBef>
              <a:spcAft>
                <a:spcPts val="200"/>
              </a:spcAft>
              <a:defRPr/>
            </a:pPr>
            <a:r>
              <a:rPr lang="en-US" altLang="en-US" sz="1400" b="1" dirty="0">
                <a:latin typeface="+mn-lt"/>
              </a:rPr>
              <a:t>Submission Date	:	</a:t>
            </a:r>
            <a:r>
              <a:rPr lang="en-US" altLang="en-US" sz="1400" b="1" dirty="0" smtClean="0">
                <a:latin typeface="+mn-lt"/>
              </a:rPr>
              <a:t>09/12/2021	</a:t>
            </a:r>
            <a:endParaRPr lang="en-US" altLang="en-US" sz="1400" dirty="0">
              <a:latin typeface="+mn-lt"/>
            </a:endParaRPr>
          </a:p>
        </p:txBody>
      </p:sp>
      <p:sp>
        <p:nvSpPr>
          <p:cNvPr id="6" name="Title 1">
            <a:extLst>
              <a:ext uri="{FF2B5EF4-FFF2-40B4-BE49-F238E27FC236}">
                <a16:creationId xmlns:a16="http://schemas.microsoft.com/office/drawing/2014/main" id="{1BAF2340-947C-7F40-B835-8236A7402890}"/>
              </a:ext>
            </a:extLst>
          </p:cNvPr>
          <p:cNvSpPr txBox="1">
            <a:spLocks/>
          </p:cNvSpPr>
          <p:nvPr/>
        </p:nvSpPr>
        <p:spPr bwMode="auto">
          <a:xfrm>
            <a:off x="-17463" y="3933825"/>
            <a:ext cx="7345363" cy="719138"/>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Module: </a:t>
            </a:r>
            <a:r>
              <a:rPr lang="en-US" altLang="en-US" sz="1400" dirty="0">
                <a:latin typeface="+mn-lt"/>
              </a:rPr>
              <a:t> Front End Web Development</a:t>
            </a:r>
          </a:p>
          <a:p>
            <a:pPr>
              <a:lnSpc>
                <a:spcPts val="1800"/>
              </a:lnSpc>
              <a:spcBef>
                <a:spcPts val="200"/>
              </a:spcBef>
              <a:spcAft>
                <a:spcPts val="200"/>
              </a:spcAft>
              <a:defRPr/>
            </a:pPr>
            <a:r>
              <a:rPr lang="en-US" altLang="en-US" sz="1400" dirty="0">
                <a:latin typeface="+mn-lt"/>
              </a:rPr>
              <a:t>Course: ITSF - Front End Web Development</a:t>
            </a:r>
            <a:endParaRPr lang="en-SG" altLang="en-US" sz="1400" dirty="0">
              <a:latin typeface="+mn-lt"/>
            </a:endParaRPr>
          </a:p>
          <a:p>
            <a:pPr>
              <a:lnSpc>
                <a:spcPts val="1800"/>
              </a:lnSpc>
              <a:spcBef>
                <a:spcPts val="200"/>
              </a:spcBef>
              <a:spcAft>
                <a:spcPts val="200"/>
              </a:spcAft>
              <a:defRPr/>
            </a:pPr>
            <a:endParaRPr lang="en-SG" altLang="en-US" sz="1400" dirty="0">
              <a:latin typeface="+mn-lt"/>
            </a:endParaRPr>
          </a:p>
          <a:p>
            <a:pPr>
              <a:lnSpc>
                <a:spcPts val="1800"/>
              </a:lnSpc>
              <a:spcBef>
                <a:spcPts val="200"/>
              </a:spcBef>
              <a:spcAft>
                <a:spcPts val="200"/>
              </a:spcAft>
              <a:defRPr/>
            </a:pPr>
            <a:r>
              <a:rPr lang="en-SG" altLang="en-US" sz="1400" dirty="0" smtClean="0">
                <a:latin typeface="+mn-lt"/>
              </a:rPr>
              <a:t>				16/11/2021</a:t>
            </a:r>
            <a:endParaRPr lang="en-US" altLang="en-US" sz="1400" dirty="0">
              <a:latin typeface="+mn-lt"/>
            </a:endParaRPr>
          </a:p>
        </p:txBody>
      </p:sp>
      <p:sp>
        <p:nvSpPr>
          <p:cNvPr id="7" name="Title 1">
            <a:extLst>
              <a:ext uri="{FF2B5EF4-FFF2-40B4-BE49-F238E27FC236}">
                <a16:creationId xmlns:a16="http://schemas.microsoft.com/office/drawing/2014/main" id="{8AFD4094-95B8-4844-BBEC-76CB8862A18E}"/>
              </a:ext>
            </a:extLst>
          </p:cNvPr>
          <p:cNvSpPr txBox="1">
            <a:spLocks/>
          </p:cNvSpPr>
          <p:nvPr/>
        </p:nvSpPr>
        <p:spPr bwMode="auto">
          <a:xfrm>
            <a:off x="4508500"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Learner Name	: </a:t>
            </a:r>
            <a:r>
              <a:rPr lang="en-US" altLang="en-US" sz="1400" b="1" dirty="0" smtClean="0">
                <a:latin typeface="+mn-lt"/>
              </a:rPr>
              <a:t>Joshua Ho Gwok Hin	</a:t>
            </a:r>
            <a:endParaRPr lang="en-US" altLang="en-US" sz="1400" b="1" dirty="0">
              <a:latin typeface="+mn-lt"/>
            </a:endParaRPr>
          </a:p>
          <a:p>
            <a:pPr>
              <a:lnSpc>
                <a:spcPts val="1800"/>
              </a:lnSpc>
              <a:spcBef>
                <a:spcPts val="200"/>
              </a:spcBef>
              <a:spcAft>
                <a:spcPts val="200"/>
              </a:spcAft>
              <a:defRPr/>
            </a:pPr>
            <a:r>
              <a:rPr lang="en-US" altLang="en-US" sz="1400" b="1" dirty="0">
                <a:latin typeface="+mn-lt"/>
              </a:rPr>
              <a:t>Enrollment ID	</a:t>
            </a:r>
            <a:r>
              <a:rPr lang="en-US" altLang="en-US" sz="1400" b="1" dirty="0" smtClean="0">
                <a:latin typeface="+mn-lt"/>
              </a:rPr>
              <a:t>: hgh.Joshua@gmail.com</a:t>
            </a:r>
            <a:r>
              <a:rPr lang="en-US" altLang="en-US" sz="1400" b="1" dirty="0">
                <a:latin typeface="+mn-lt"/>
              </a:rPr>
              <a:t>	</a:t>
            </a:r>
          </a:p>
          <a:p>
            <a:pPr>
              <a:lnSpc>
                <a:spcPts val="1800"/>
              </a:lnSpc>
              <a:spcBef>
                <a:spcPts val="200"/>
              </a:spcBef>
              <a:spcAft>
                <a:spcPts val="200"/>
              </a:spcAft>
              <a:defRPr/>
            </a:pPr>
            <a:r>
              <a:rPr lang="en-US" altLang="en-US" sz="1400" b="1" dirty="0">
                <a:latin typeface="+mn-lt"/>
              </a:rPr>
              <a:t>Presentation Date	: </a:t>
            </a:r>
            <a:r>
              <a:rPr lang="en-US" altLang="en-US" sz="1400" b="1" dirty="0" smtClean="0">
                <a:latin typeface="+mn-lt"/>
              </a:rPr>
              <a:t>10/12/2021</a:t>
            </a:r>
            <a:r>
              <a:rPr lang="en-US" altLang="en-US" sz="1400" b="1" dirty="0">
                <a:latin typeface="+mn-lt"/>
              </a:rPr>
              <a:t>	</a:t>
            </a:r>
          </a:p>
          <a:p>
            <a:pPr>
              <a:lnSpc>
                <a:spcPts val="1800"/>
              </a:lnSpc>
              <a:spcBef>
                <a:spcPts val="200"/>
              </a:spcBef>
              <a:spcAft>
                <a:spcPts val="200"/>
              </a:spcAft>
              <a:defRPr/>
            </a:pPr>
            <a:endParaRPr lang="en-US" altLang="en-US" sz="14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3F4EBB33-FED5-FB43-A516-CD976B0EA83D}"/>
              </a:ext>
            </a:extLst>
          </p:cNvPr>
          <p:cNvSpPr txBox="1">
            <a:spLocks noChangeArrowheads="1"/>
          </p:cNvSpPr>
          <p:nvPr/>
        </p:nvSpPr>
        <p:spPr bwMode="auto">
          <a:xfrm>
            <a:off x="34925" y="404813"/>
            <a:ext cx="7489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dirty="0">
                <a:solidFill>
                  <a:srgbClr val="FFFFFF"/>
                </a:solidFill>
                <a:cs typeface="Arial" panose="020B0604020202020204" pitchFamily="34" charset="0"/>
              </a:rPr>
              <a:t>6</a:t>
            </a:r>
            <a:r>
              <a:rPr lang="en-US" altLang="en-US" sz="2800" dirty="0" smtClean="0">
                <a:solidFill>
                  <a:srgbClr val="FFFFFF"/>
                </a:solidFill>
                <a:cs typeface="Arial" panose="020B0604020202020204" pitchFamily="34" charset="0"/>
              </a:rPr>
              <a:t>. Business Process</a:t>
            </a:r>
            <a:endParaRPr lang="en-US" altLang="en-US" sz="2800" dirty="0">
              <a:solidFill>
                <a:srgbClr val="FFFFFF"/>
              </a:solidFill>
              <a:cs typeface="Arial" panose="020B0604020202020204" pitchFamily="34" charset="0"/>
            </a:endParaRPr>
          </a:p>
        </p:txBody>
      </p:sp>
      <p:pic>
        <p:nvPicPr>
          <p:cNvPr id="3" name="Picture 2"/>
          <p:cNvPicPr>
            <a:picLocks noChangeAspect="1"/>
          </p:cNvPicPr>
          <p:nvPr/>
        </p:nvPicPr>
        <p:blipFill rotWithShape="1">
          <a:blip r:embed="rId2"/>
          <a:srcRect l="20317" t="9928" r="20733"/>
          <a:stretch/>
        </p:blipFill>
        <p:spPr>
          <a:xfrm>
            <a:off x="3101974" y="1143000"/>
            <a:ext cx="2668185" cy="2193409"/>
          </a:xfrm>
          <a:prstGeom prst="rect">
            <a:avLst/>
          </a:prstGeom>
        </p:spPr>
      </p:pic>
      <p:pic>
        <p:nvPicPr>
          <p:cNvPr id="4" name="Picture 3"/>
          <p:cNvPicPr>
            <a:picLocks noChangeAspect="1"/>
          </p:cNvPicPr>
          <p:nvPr/>
        </p:nvPicPr>
        <p:blipFill rotWithShape="1">
          <a:blip r:embed="rId3"/>
          <a:srcRect l="20421" t="9928" r="20629"/>
          <a:stretch/>
        </p:blipFill>
        <p:spPr>
          <a:xfrm>
            <a:off x="6173871" y="1143000"/>
            <a:ext cx="2668185" cy="2193409"/>
          </a:xfrm>
          <a:prstGeom prst="rect">
            <a:avLst/>
          </a:prstGeom>
        </p:spPr>
      </p:pic>
      <p:pic>
        <p:nvPicPr>
          <p:cNvPr id="5" name="Picture 4"/>
          <p:cNvPicPr>
            <a:picLocks noChangeAspect="1"/>
          </p:cNvPicPr>
          <p:nvPr/>
        </p:nvPicPr>
        <p:blipFill rotWithShape="1">
          <a:blip r:embed="rId4"/>
          <a:srcRect l="20004" t="10122" r="21671"/>
          <a:stretch/>
        </p:blipFill>
        <p:spPr>
          <a:xfrm>
            <a:off x="0" y="3837990"/>
            <a:ext cx="2668185" cy="2212145"/>
          </a:xfrm>
          <a:prstGeom prst="rect">
            <a:avLst/>
          </a:prstGeom>
        </p:spPr>
      </p:pic>
      <p:pic>
        <p:nvPicPr>
          <p:cNvPr id="7" name="Picture 6"/>
          <p:cNvPicPr>
            <a:picLocks noChangeAspect="1"/>
          </p:cNvPicPr>
          <p:nvPr/>
        </p:nvPicPr>
        <p:blipFill rotWithShape="1">
          <a:blip r:embed="rId5"/>
          <a:srcRect l="20213" t="10122" r="21774"/>
          <a:stretch/>
        </p:blipFill>
        <p:spPr>
          <a:xfrm>
            <a:off x="3101975" y="3790949"/>
            <a:ext cx="2668185" cy="2224059"/>
          </a:xfrm>
          <a:prstGeom prst="rect">
            <a:avLst/>
          </a:prstGeom>
        </p:spPr>
      </p:pic>
      <p:pic>
        <p:nvPicPr>
          <p:cNvPr id="8" name="Picture 7"/>
          <p:cNvPicPr>
            <a:picLocks noChangeAspect="1"/>
          </p:cNvPicPr>
          <p:nvPr/>
        </p:nvPicPr>
        <p:blipFill rotWithShape="1">
          <a:blip r:embed="rId6"/>
          <a:srcRect l="20838" t="9928" r="20629"/>
          <a:stretch/>
        </p:blipFill>
        <p:spPr>
          <a:xfrm>
            <a:off x="6207443" y="3833783"/>
            <a:ext cx="2634613" cy="2181225"/>
          </a:xfrm>
          <a:prstGeom prst="rect">
            <a:avLst/>
          </a:prstGeom>
        </p:spPr>
      </p:pic>
      <p:pic>
        <p:nvPicPr>
          <p:cNvPr id="11" name="Picture 10"/>
          <p:cNvPicPr>
            <a:picLocks noChangeAspect="1"/>
          </p:cNvPicPr>
          <p:nvPr/>
        </p:nvPicPr>
        <p:blipFill rotWithShape="1">
          <a:blip r:embed="rId7"/>
          <a:srcRect l="20243" t="9993" r="20400"/>
          <a:stretch/>
        </p:blipFill>
        <p:spPr>
          <a:xfrm>
            <a:off x="0" y="1136910"/>
            <a:ext cx="2668185" cy="2176820"/>
          </a:xfrm>
          <a:prstGeom prst="rect">
            <a:avLst/>
          </a:prstGeom>
        </p:spPr>
      </p:pic>
      <p:cxnSp>
        <p:nvCxnSpPr>
          <p:cNvPr id="13" name="Straight Arrow Connector 12"/>
          <p:cNvCxnSpPr/>
          <p:nvPr/>
        </p:nvCxnSpPr>
        <p:spPr>
          <a:xfrm flipV="1">
            <a:off x="2114550" y="1368555"/>
            <a:ext cx="987424" cy="47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927100" y="1231900"/>
            <a:ext cx="1200150" cy="2990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5371940" y="1847850"/>
            <a:ext cx="832008" cy="1295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1135064" y="3037505"/>
            <a:ext cx="6821486" cy="1541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127250" y="1482725"/>
            <a:ext cx="4046621" cy="346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080685" y="1231900"/>
            <a:ext cx="4126316" cy="2990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1135064" y="1301750"/>
            <a:ext cx="7126286" cy="3086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304800" y="4522436"/>
            <a:ext cx="3475037" cy="10741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8818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4EBB33-FED5-FB43-A516-CD976B0EA83D}"/>
              </a:ext>
            </a:extLst>
          </p:cNvPr>
          <p:cNvSpPr txBox="1">
            <a:spLocks noChangeArrowheads="1"/>
          </p:cNvSpPr>
          <p:nvPr/>
        </p:nvSpPr>
        <p:spPr bwMode="auto">
          <a:xfrm>
            <a:off x="34925" y="404813"/>
            <a:ext cx="7489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dirty="0">
                <a:solidFill>
                  <a:srgbClr val="FFFFFF"/>
                </a:solidFill>
                <a:cs typeface="Arial" panose="020B0604020202020204" pitchFamily="34" charset="0"/>
              </a:rPr>
              <a:t>7</a:t>
            </a:r>
            <a:r>
              <a:rPr lang="en-US" altLang="en-US" sz="2800" dirty="0" smtClean="0">
                <a:solidFill>
                  <a:srgbClr val="FFFFFF"/>
                </a:solidFill>
                <a:cs typeface="Arial" panose="020B0604020202020204" pitchFamily="34" charset="0"/>
              </a:rPr>
              <a:t>. Lead Generation Form Design</a:t>
            </a:r>
            <a:endParaRPr lang="en-US" altLang="en-US" sz="2800" dirty="0">
              <a:solidFill>
                <a:srgbClr val="FFFFFF"/>
              </a:solidFill>
              <a:cs typeface="Arial" panose="020B0604020202020204"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643"/>
          <a:stretch/>
        </p:blipFill>
        <p:spPr>
          <a:xfrm>
            <a:off x="428624" y="1343025"/>
            <a:ext cx="8067675" cy="5318170"/>
          </a:xfrm>
          <a:prstGeom prst="rect">
            <a:avLst/>
          </a:prstGeom>
        </p:spPr>
      </p:pic>
    </p:spTree>
    <p:extLst>
      <p:ext uri="{BB962C8B-B14F-4D97-AF65-F5344CB8AC3E}">
        <p14:creationId xmlns:p14="http://schemas.microsoft.com/office/powerpoint/2010/main" val="148428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2">
            <a:extLst>
              <a:ext uri="{FF2B5EF4-FFF2-40B4-BE49-F238E27FC236}">
                <a16:creationId xmlns:a16="http://schemas.microsoft.com/office/drawing/2014/main" id="{F385D6E4-8E00-BB4D-866C-D170F5ECF235}"/>
              </a:ext>
            </a:extLst>
          </p:cNvPr>
          <p:cNvSpPr txBox="1">
            <a:spLocks noChangeArrowheads="1"/>
          </p:cNvSpPr>
          <p:nvPr/>
        </p:nvSpPr>
        <p:spPr bwMode="auto">
          <a:xfrm>
            <a:off x="34925" y="404813"/>
            <a:ext cx="7489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dirty="0">
                <a:solidFill>
                  <a:srgbClr val="FFFFFF"/>
                </a:solidFill>
                <a:latin typeface="Arial"/>
                <a:ea typeface="ヒラギノ角ゴ Pro W3"/>
                <a:cs typeface="Arial"/>
              </a:rPr>
              <a:t>8</a:t>
            </a:r>
            <a:r>
              <a:rPr lang="en-US" altLang="en-US" sz="2800" dirty="0" smtClean="0">
                <a:solidFill>
                  <a:srgbClr val="FFFFFF"/>
                </a:solidFill>
                <a:latin typeface="Arial"/>
                <a:ea typeface="ヒラギノ角ゴ Pro W3"/>
                <a:cs typeface="Arial"/>
              </a:rPr>
              <a:t>. </a:t>
            </a:r>
            <a:r>
              <a:rPr lang="en-US" altLang="en-US" sz="2800" dirty="0">
                <a:solidFill>
                  <a:srgbClr val="FFFFFF"/>
                </a:solidFill>
                <a:latin typeface="Arial"/>
                <a:ea typeface="ヒラギノ角ゴ Pro W3"/>
                <a:cs typeface="Arial"/>
              </a:rPr>
              <a:t>HTML Catalog</a:t>
            </a:r>
          </a:p>
        </p:txBody>
      </p:sp>
      <p:sp>
        <p:nvSpPr>
          <p:cNvPr id="5" name="Rectangle 4">
            <a:extLst>
              <a:ext uri="{FF2B5EF4-FFF2-40B4-BE49-F238E27FC236}">
                <a16:creationId xmlns:a16="http://schemas.microsoft.com/office/drawing/2014/main" id="{5F1F7E5C-40C7-A64C-A365-6E9BAA844EE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a:solidFill>
                  <a:schemeClr val="tx1"/>
                </a:solidFill>
              </a:rPr>
              <a:t>List of HTMLs to be developed</a:t>
            </a: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742950" lvl="1" indent="-285750">
              <a:buFont typeface="Wingdings" panose="05000000000000000000" pitchFamily="2" charset="2"/>
              <a:buChar char="§"/>
              <a:defRPr/>
            </a:pPr>
            <a:endParaRPr lang="en-SG">
              <a:solidFill>
                <a:schemeClr val="tx1"/>
              </a:solidFill>
            </a:endParaRPr>
          </a:p>
          <a:p>
            <a:pPr marL="742950" lvl="1" indent="-285750">
              <a:buFont typeface="Wingdings" panose="05000000000000000000" pitchFamily="2" charset="2"/>
              <a:buChar char="§"/>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p:txBody>
      </p:sp>
      <p:graphicFrame>
        <p:nvGraphicFramePr>
          <p:cNvPr id="3" name="Table 3">
            <a:extLst>
              <a:ext uri="{FF2B5EF4-FFF2-40B4-BE49-F238E27FC236}">
                <a16:creationId xmlns:a16="http://schemas.microsoft.com/office/drawing/2014/main" id="{8E74CCAC-D24A-294B-BB9C-D87136FA56CC}"/>
              </a:ext>
            </a:extLst>
          </p:cNvPr>
          <p:cNvGraphicFramePr>
            <a:graphicFrameLocks noGrp="1"/>
          </p:cNvGraphicFramePr>
          <p:nvPr>
            <p:extLst>
              <p:ext uri="{D42A27DB-BD31-4B8C-83A1-F6EECF244321}">
                <p14:modId xmlns:p14="http://schemas.microsoft.com/office/powerpoint/2010/main" val="3179989411"/>
              </p:ext>
            </p:extLst>
          </p:nvPr>
        </p:nvGraphicFramePr>
        <p:xfrm>
          <a:off x="539552" y="1563486"/>
          <a:ext cx="7705726" cy="4924488"/>
        </p:xfrm>
        <a:graphic>
          <a:graphicData uri="http://schemas.openxmlformats.org/drawingml/2006/table">
            <a:tbl>
              <a:tblPr firstRow="1" bandRow="1">
                <a:tableStyleId>{5C22544A-7EE6-4342-B048-85BDC9FD1C3A}</a:tableStyleId>
              </a:tblPr>
              <a:tblGrid>
                <a:gridCol w="2376636">
                  <a:extLst>
                    <a:ext uri="{9D8B030D-6E8A-4147-A177-3AD203B41FA5}">
                      <a16:colId xmlns:a16="http://schemas.microsoft.com/office/drawing/2014/main" val="20000"/>
                    </a:ext>
                  </a:extLst>
                </a:gridCol>
                <a:gridCol w="5329090">
                  <a:extLst>
                    <a:ext uri="{9D8B030D-6E8A-4147-A177-3AD203B41FA5}">
                      <a16:colId xmlns:a16="http://schemas.microsoft.com/office/drawing/2014/main" val="20001"/>
                    </a:ext>
                  </a:extLst>
                </a:gridCol>
              </a:tblGrid>
              <a:tr h="229102">
                <a:tc>
                  <a:txBody>
                    <a:bodyPr/>
                    <a:lstStyle/>
                    <a:p>
                      <a:r>
                        <a:rPr lang="en-US" sz="1400">
                          <a:latin typeface="Arial" panose="020B0604020202020204" pitchFamily="34" charset="0"/>
                          <a:cs typeface="Arial" panose="020B0604020202020204" pitchFamily="34" charset="0"/>
                        </a:rPr>
                        <a:t>Pages</a:t>
                      </a:r>
                      <a:endParaRPr lang="en-SG" sz="1400">
                        <a:latin typeface="Arial" panose="020B0604020202020204" pitchFamily="34" charset="0"/>
                        <a:cs typeface="Arial" panose="020B0604020202020204" pitchFamily="34" charset="0"/>
                      </a:endParaRPr>
                    </a:p>
                  </a:txBody>
                  <a:tcPr marL="91450" marR="91450" marT="45728" marB="45728">
                    <a:lnB w="12700" cap="flat" cmpd="sng" algn="ctr">
                      <a:solidFill>
                        <a:schemeClr val="tx1"/>
                      </a:solidFill>
                      <a:prstDash val="solid"/>
                      <a:round/>
                      <a:headEnd type="none" w="med" len="med"/>
                      <a:tailEnd type="none" w="med" len="med"/>
                    </a:lnB>
                    <a:solidFill>
                      <a:srgbClr val="940C5F"/>
                    </a:solidFill>
                  </a:tcPr>
                </a:tc>
                <a:tc>
                  <a:txBody>
                    <a:bodyPr/>
                    <a:lstStyle/>
                    <a:p>
                      <a:r>
                        <a:rPr lang="en-US" sz="1400">
                          <a:latin typeface="Arial" panose="020B0604020202020204" pitchFamily="34" charset="0"/>
                          <a:cs typeface="Arial" panose="020B0604020202020204" pitchFamily="34" charset="0"/>
                        </a:rPr>
                        <a:t>Information</a:t>
                      </a:r>
                      <a:endParaRPr lang="en-SG" sz="1400">
                        <a:latin typeface="Arial" panose="020B0604020202020204" pitchFamily="34" charset="0"/>
                        <a:cs typeface="Arial" panose="020B0604020202020204" pitchFamily="34" charset="0"/>
                      </a:endParaRPr>
                    </a:p>
                  </a:txBody>
                  <a:tcPr marL="91450" marR="91450" marT="45728" marB="45728">
                    <a:lnB w="12700" cap="flat" cmpd="sng" algn="ctr">
                      <a:solidFill>
                        <a:schemeClr val="tx1"/>
                      </a:solidFill>
                      <a:prstDash val="solid"/>
                      <a:round/>
                      <a:headEnd type="none" w="med" len="med"/>
                      <a:tailEnd type="none" w="med" len="med"/>
                    </a:lnB>
                    <a:solidFill>
                      <a:srgbClr val="940C5F"/>
                    </a:solidFill>
                  </a:tcPr>
                </a:tc>
                <a:extLst>
                  <a:ext uri="{0D108BD9-81ED-4DB2-BD59-A6C34878D82A}">
                    <a16:rowId xmlns:a16="http://schemas.microsoft.com/office/drawing/2014/main" val="10000"/>
                  </a:ext>
                </a:extLst>
              </a:tr>
              <a:tr h="229102">
                <a:tc>
                  <a:txBody>
                    <a:bodyPr/>
                    <a:lstStyle/>
                    <a:p>
                      <a:r>
                        <a:rPr lang="en-SG" sz="1400" dirty="0" smtClean="0">
                          <a:latin typeface="Arial"/>
                          <a:cs typeface="Arial"/>
                        </a:rPr>
                        <a:t>template.html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Template</a:t>
                      </a:r>
                      <a:r>
                        <a:rPr lang="en-SG" sz="1400" baseline="0" dirty="0" smtClean="0">
                          <a:latin typeface="Arial" panose="020B0604020202020204" pitchFamily="34" charset="0"/>
                          <a:cs typeface="Arial" panose="020B0604020202020204" pitchFamily="34" charset="0"/>
                        </a:rPr>
                        <a:t> of all common elements before developing other pages.</a:t>
                      </a:r>
                      <a:endParaRPr lang="en-SG" sz="1400" dirty="0" smtClean="0">
                        <a:latin typeface="Arial" panose="020B0604020202020204" pitchFamily="34" charset="0"/>
                        <a:cs typeface="Arial" panose="020B0604020202020204" pitchFamily="34" charset="0"/>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0444386"/>
                  </a:ext>
                </a:extLst>
              </a:tr>
              <a:tr h="229102">
                <a:tc>
                  <a:txBody>
                    <a:bodyPr/>
                    <a:lstStyle/>
                    <a:p>
                      <a:r>
                        <a:rPr lang="en-US" sz="1400" dirty="0">
                          <a:latin typeface="Arial"/>
                          <a:cs typeface="Arial"/>
                        </a:rPr>
                        <a:t>index.html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Arial"/>
                          <a:cs typeface="Arial"/>
                        </a:rPr>
                        <a:t>Landing </a:t>
                      </a:r>
                      <a:r>
                        <a:rPr lang="en-US" sz="1400" dirty="0" smtClean="0">
                          <a:latin typeface="Arial"/>
                          <a:cs typeface="Arial"/>
                        </a:rPr>
                        <a:t>Page</a:t>
                      </a:r>
                      <a:r>
                        <a:rPr lang="en-US" sz="1400" baseline="0" dirty="0" smtClean="0">
                          <a:latin typeface="Arial"/>
                          <a:cs typeface="Arial"/>
                        </a:rPr>
                        <a:t> -</a:t>
                      </a:r>
                      <a:r>
                        <a:rPr lang="en-US" sz="1400" dirty="0" smtClean="0">
                          <a:latin typeface="Arial"/>
                          <a:cs typeface="Arial"/>
                        </a:rPr>
                        <a:t> hero banner &amp; testimonials</a:t>
                      </a:r>
                      <a:endParaRPr lang="en-SG" sz="1400" dirty="0">
                        <a:latin typeface="Arial" panose="020B0604020202020204" pitchFamily="34" charset="0"/>
                        <a:cs typeface="Arial" panose="020B0604020202020204" pitchFamily="34" charset="0"/>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29102">
                <a:tc>
                  <a:txBody>
                    <a:bodyPr/>
                    <a:lstStyle/>
                    <a:p>
                      <a:r>
                        <a:rPr lang="en-US" sz="1400" dirty="0">
                          <a:latin typeface="Arial"/>
                          <a:cs typeface="Arial"/>
                        </a:rPr>
                        <a:t>about.html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smtClean="0">
                          <a:latin typeface="Arial" panose="020B0604020202020204" pitchFamily="34" charset="0"/>
                          <a:cs typeface="Arial" panose="020B0604020202020204" pitchFamily="34" charset="0"/>
                        </a:rPr>
                        <a:t>Hero banner &amp;</a:t>
                      </a:r>
                      <a:r>
                        <a:rPr lang="en-US" sz="1400" baseline="0" dirty="0" smtClean="0">
                          <a:latin typeface="Arial" panose="020B0604020202020204" pitchFamily="34" charset="0"/>
                          <a:cs typeface="Arial" panose="020B0604020202020204" pitchFamily="34" charset="0"/>
                        </a:rPr>
                        <a:t> trainers</a:t>
                      </a:r>
                      <a:endParaRPr lang="en-SG" sz="1400" dirty="0">
                        <a:latin typeface="Arial" panose="020B0604020202020204" pitchFamily="34" charset="0"/>
                        <a:cs typeface="Arial" panose="020B0604020202020204" pitchFamily="34" charset="0"/>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29102">
                <a:tc>
                  <a:txBody>
                    <a:bodyPr/>
                    <a:lstStyle/>
                    <a:p>
                      <a:r>
                        <a:rPr lang="en-SG" sz="1400" dirty="0" smtClean="0">
                          <a:latin typeface="Arial"/>
                          <a:cs typeface="Arial"/>
                        </a:rPr>
                        <a:t>courses.html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smtClean="0">
                          <a:latin typeface="Arial" panose="020B0604020202020204" pitchFamily="34" charset="0"/>
                          <a:cs typeface="Arial" panose="020B0604020202020204" pitchFamily="34" charset="0"/>
                        </a:rPr>
                        <a:t>Lists of all available courses</a:t>
                      </a:r>
                      <a:endParaRPr lang="en-SG" sz="1400" dirty="0">
                        <a:latin typeface="Arial" panose="020B0604020202020204" pitchFamily="34" charset="0"/>
                        <a:cs typeface="Arial" panose="020B0604020202020204" pitchFamily="34" charset="0"/>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29102">
                <a:tc>
                  <a:txBody>
                    <a:bodyPr/>
                    <a:lstStyle/>
                    <a:p>
                      <a:r>
                        <a:rPr lang="en-SG" sz="1400" dirty="0" smtClean="0">
                          <a:latin typeface="Arial"/>
                          <a:cs typeface="Arial"/>
                        </a:rPr>
                        <a:t>register.html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Form</a:t>
                      </a:r>
                      <a:r>
                        <a:rPr lang="en-SG" sz="1400" baseline="0" dirty="0" smtClean="0">
                          <a:latin typeface="Arial" panose="020B0604020202020204" pitchFamily="34" charset="0"/>
                          <a:cs typeface="Arial" panose="020B0604020202020204" pitchFamily="34" charset="0"/>
                        </a:rPr>
                        <a:t> to collect leads for interested applicants</a:t>
                      </a: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29102">
                <a:tc>
                  <a:txBody>
                    <a:bodyPr/>
                    <a:lstStyle/>
                    <a:p>
                      <a:r>
                        <a:rPr lang="en-SG" sz="1400" dirty="0" smtClean="0">
                          <a:latin typeface="Arial"/>
                          <a:cs typeface="Arial"/>
                        </a:rPr>
                        <a:t>contact.html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Locatio</a:t>
                      </a:r>
                      <a:r>
                        <a:rPr lang="en-SG" sz="1400" baseline="0" dirty="0" smtClean="0">
                          <a:latin typeface="Arial" panose="020B0604020202020204" pitchFamily="34" charset="0"/>
                          <a:cs typeface="Arial" panose="020B0604020202020204" pitchFamily="34" charset="0"/>
                        </a:rPr>
                        <a:t>n Map, Address, Tel &amp; Email form</a:t>
                      </a: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29102">
                <a:tc>
                  <a:txBody>
                    <a:bodyPr/>
                    <a:lstStyle/>
                    <a:p>
                      <a:r>
                        <a:rPr lang="en-SG" sz="1400" dirty="0" smtClean="0">
                          <a:latin typeface="Arial"/>
                          <a:cs typeface="Arial"/>
                        </a:rPr>
                        <a:t>msoffic-details.html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Course Details of the MS Office Course</a:t>
                      </a:r>
                      <a:endParaRPr lang="en-SG" sz="1400" dirty="0">
                        <a:latin typeface="Arial" panose="020B0604020202020204" pitchFamily="34" charset="0"/>
                        <a:cs typeface="Arial" panose="020B0604020202020204" pitchFamily="34" charset="0"/>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29102">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SG" sz="1400" dirty="0" smtClean="0">
                          <a:latin typeface="Arial"/>
                          <a:cs typeface="Arial"/>
                        </a:rPr>
                        <a:t>msoffic-schedule.html</a:t>
                      </a: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Course Schedules of MS Office Course</a:t>
                      </a:r>
                      <a:endParaRPr lang="en-SG" sz="1400" dirty="0">
                        <a:latin typeface="Arial" panose="020B0604020202020204" pitchFamily="34" charset="0"/>
                        <a:cs typeface="Arial" panose="020B0604020202020204" pitchFamily="34" charset="0"/>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29102">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SG" sz="1400" dirty="0" smtClean="0">
                          <a:latin typeface="Arial"/>
                          <a:cs typeface="Arial"/>
                        </a:rPr>
                        <a:t>html-details.html</a:t>
                      </a: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Course Details</a:t>
                      </a:r>
                      <a:r>
                        <a:rPr lang="en-SG" sz="1400" baseline="0" dirty="0" smtClean="0">
                          <a:latin typeface="Arial" panose="020B0604020202020204" pitchFamily="34" charset="0"/>
                          <a:cs typeface="Arial" panose="020B0604020202020204" pitchFamily="34" charset="0"/>
                        </a:rPr>
                        <a:t> of HTML Fundamentals Course</a:t>
                      </a:r>
                      <a:endParaRPr lang="en-SG" sz="1400" dirty="0">
                        <a:latin typeface="Arial" panose="020B0604020202020204" pitchFamily="34" charset="0"/>
                        <a:cs typeface="Arial" panose="020B0604020202020204" pitchFamily="34" charset="0"/>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28532">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SG" sz="1400" dirty="0" smtClean="0">
                          <a:latin typeface="Arial"/>
                          <a:cs typeface="Arial"/>
                        </a:rPr>
                        <a:t>html-schedule.html</a:t>
                      </a: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Course Schedules</a:t>
                      </a:r>
                      <a:r>
                        <a:rPr lang="en-SG" sz="1400" baseline="0" dirty="0" smtClean="0">
                          <a:latin typeface="Arial" panose="020B0604020202020204" pitchFamily="34" charset="0"/>
                          <a:cs typeface="Arial" panose="020B0604020202020204" pitchFamily="34" charset="0"/>
                        </a:rPr>
                        <a:t> of HTML Fundamentals Course</a:t>
                      </a:r>
                      <a:endParaRPr lang="en-SG" sz="1400" dirty="0">
                        <a:latin typeface="Arial" panose="020B0604020202020204" pitchFamily="34" charset="0"/>
                        <a:cs typeface="Arial" panose="020B0604020202020204" pitchFamily="34" charset="0"/>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28532">
                <a:tc>
                  <a:txBody>
                    <a:bodyPr/>
                    <a:lstStyle/>
                    <a:p>
                      <a:r>
                        <a:rPr lang="en-SG" sz="1400" dirty="0" smtClean="0">
                          <a:latin typeface="Arial"/>
                          <a:cs typeface="Arial"/>
                        </a:rPr>
                        <a:t>thankyou.html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Validate Successful page/</a:t>
                      </a:r>
                      <a:r>
                        <a:rPr lang="en-SG" sz="1400" baseline="0" dirty="0" smtClean="0">
                          <a:latin typeface="Arial" panose="020B0604020202020204" pitchFamily="34" charset="0"/>
                          <a:cs typeface="Arial" panose="020B0604020202020204" pitchFamily="34" charset="0"/>
                        </a:rPr>
                        <a:t> Registration complete confirmation.</a:t>
                      </a:r>
                      <a:endParaRPr lang="en-SG" sz="1400" dirty="0">
                        <a:latin typeface="Arial" panose="020B0604020202020204" pitchFamily="34" charset="0"/>
                        <a:cs typeface="Arial" panose="020B0604020202020204" pitchFamily="34" charset="0"/>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29102">
                <a:tc>
                  <a:txBody>
                    <a:bodyPr/>
                    <a:lstStyle/>
                    <a:p>
                      <a:r>
                        <a:rPr lang="en-SG" sz="1400" dirty="0" smtClean="0">
                          <a:latin typeface="Arial"/>
                          <a:cs typeface="Arial"/>
                        </a:rPr>
                        <a:t>header.html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Common</a:t>
                      </a:r>
                      <a:r>
                        <a:rPr lang="en-SG" sz="1400" baseline="0" dirty="0" smtClean="0">
                          <a:latin typeface="Arial" panose="020B0604020202020204" pitchFamily="34" charset="0"/>
                          <a:cs typeface="Arial" panose="020B0604020202020204" pitchFamily="34" charset="0"/>
                        </a:rPr>
                        <a:t> Header</a:t>
                      </a:r>
                      <a:endParaRPr lang="en-SG" sz="1400" dirty="0">
                        <a:latin typeface="Arial" panose="020B0604020202020204" pitchFamily="34" charset="0"/>
                        <a:cs typeface="Arial" panose="020B0604020202020204" pitchFamily="34" charset="0"/>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29102">
                <a:tc>
                  <a:txBody>
                    <a:bodyPr/>
                    <a:lstStyle/>
                    <a:p>
                      <a:r>
                        <a:rPr lang="en-SG" sz="1400" dirty="0" smtClean="0">
                          <a:latin typeface="Arial"/>
                          <a:cs typeface="Arial"/>
                        </a:rPr>
                        <a:t>footer.html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Common Footer</a:t>
                      </a: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29102">
                <a:tc>
                  <a:txBody>
                    <a:bodyPr/>
                    <a:lstStyle/>
                    <a:p>
                      <a:r>
                        <a:rPr lang="en-SG" sz="1400" dirty="0" smtClean="0">
                          <a:latin typeface="Arial"/>
                          <a:cs typeface="Arial"/>
                        </a:rPr>
                        <a:t>sitemap.html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List</a:t>
                      </a:r>
                      <a:r>
                        <a:rPr lang="en-SG" sz="1400" baseline="0" dirty="0" smtClean="0">
                          <a:latin typeface="Arial" panose="020B0604020202020204" pitchFamily="34" charset="0"/>
                          <a:cs typeface="Arial" panose="020B0604020202020204" pitchFamily="34" charset="0"/>
                        </a:rPr>
                        <a:t> of links of all visitor pages</a:t>
                      </a:r>
                      <a:endParaRPr lang="en-SG" sz="1400" dirty="0" smtClean="0">
                        <a:latin typeface="Arial" panose="020B0604020202020204" pitchFamily="34" charset="0"/>
                        <a:cs typeface="Arial" panose="020B0604020202020204" pitchFamily="34" charset="0"/>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5669836"/>
                  </a:ext>
                </a:extLst>
              </a:tr>
              <a:tr h="229102">
                <a:tc>
                  <a:txBody>
                    <a:bodyPr/>
                    <a:lstStyle/>
                    <a:p>
                      <a:r>
                        <a:rPr lang="en-SG" sz="1400" dirty="0" smtClean="0">
                          <a:latin typeface="Arial"/>
                          <a:cs typeface="Arial"/>
                        </a:rPr>
                        <a:t>privacypolicy.html</a:t>
                      </a:r>
                      <a:endParaRPr lang="en-SG" sz="1400" dirty="0">
                        <a:latin typeface="Arial"/>
                        <a:cs typeface="Arial"/>
                      </a:endParaRP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400" dirty="0" smtClean="0">
                          <a:latin typeface="Arial" panose="020B0604020202020204" pitchFamily="34" charset="0"/>
                          <a:cs typeface="Arial" panose="020B0604020202020204" pitchFamily="34" charset="0"/>
                        </a:rPr>
                        <a:t>Privacy Policy of using the website.</a:t>
                      </a:r>
                    </a:p>
                  </a:txBody>
                  <a:tcPr marL="91450" marR="91450"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758596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Box 2">
            <a:extLst>
              <a:ext uri="{FF2B5EF4-FFF2-40B4-BE49-F238E27FC236}">
                <a16:creationId xmlns:a16="http://schemas.microsoft.com/office/drawing/2014/main" id="{D446A62B-389D-964C-A494-482A380BA1FC}"/>
              </a:ext>
            </a:extLst>
          </p:cNvPr>
          <p:cNvSpPr txBox="1">
            <a:spLocks noChangeArrowheads="1"/>
          </p:cNvSpPr>
          <p:nvPr/>
        </p:nvSpPr>
        <p:spPr bwMode="auto">
          <a:xfrm>
            <a:off x="34925" y="404813"/>
            <a:ext cx="7129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dirty="0">
                <a:solidFill>
                  <a:srgbClr val="FFFFFF"/>
                </a:solidFill>
                <a:latin typeface="Arial"/>
                <a:ea typeface="ヒラギノ角ゴ Pro W3"/>
                <a:cs typeface="Arial"/>
              </a:rPr>
              <a:t>9</a:t>
            </a:r>
            <a:r>
              <a:rPr lang="en-US" altLang="en-US" sz="2800" dirty="0" smtClean="0">
                <a:solidFill>
                  <a:srgbClr val="FFFFFF"/>
                </a:solidFill>
                <a:latin typeface="Arial"/>
                <a:ea typeface="ヒラギノ角ゴ Pro W3"/>
                <a:cs typeface="Arial"/>
              </a:rPr>
              <a:t>. </a:t>
            </a:r>
            <a:r>
              <a:rPr lang="en-US" altLang="en-US" sz="2800" dirty="0">
                <a:solidFill>
                  <a:srgbClr val="FFFFFF"/>
                </a:solidFill>
                <a:latin typeface="Arial"/>
                <a:ea typeface="ヒラギノ角ゴ Pro W3"/>
                <a:cs typeface="Arial"/>
              </a:rPr>
              <a:t>HTML Pages</a:t>
            </a:r>
          </a:p>
        </p:txBody>
      </p:sp>
      <p:sp>
        <p:nvSpPr>
          <p:cNvPr id="2" name="TextBox 1">
            <a:extLst>
              <a:ext uri="{FF2B5EF4-FFF2-40B4-BE49-F238E27FC236}">
                <a16:creationId xmlns:a16="http://schemas.microsoft.com/office/drawing/2014/main" id="{A4E5F3F5-0656-43E9-9B54-AFBE8B2C4634}"/>
              </a:ext>
            </a:extLst>
          </p:cNvPr>
          <p:cNvSpPr txBox="1"/>
          <p:nvPr/>
        </p:nvSpPr>
        <p:spPr>
          <a:xfrm>
            <a:off x="34675" y="1052958"/>
            <a:ext cx="83811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ea typeface="ヒラギノ角ゴ Pro W3"/>
                <a:cs typeface="Arial"/>
              </a:rPr>
              <a:t>Page name</a:t>
            </a:r>
            <a:r>
              <a:rPr lang="en-US" dirty="0" smtClean="0">
                <a:latin typeface="Arial"/>
                <a:ea typeface="ヒラギノ角ゴ Pro W3"/>
                <a:cs typeface="Arial"/>
              </a:rPr>
              <a:t>: courses.html</a:t>
            </a:r>
            <a:endParaRPr lang="en-US" dirty="0">
              <a:highlight>
                <a:srgbClr val="FFFF00"/>
              </a:highlight>
              <a:cs typeface="Arial"/>
            </a:endParaRPr>
          </a:p>
        </p:txBody>
      </p:sp>
      <p:cxnSp>
        <p:nvCxnSpPr>
          <p:cNvPr id="3" name="Straight Arrow Connector 2">
            <a:extLst>
              <a:ext uri="{FF2B5EF4-FFF2-40B4-BE49-F238E27FC236}">
                <a16:creationId xmlns:a16="http://schemas.microsoft.com/office/drawing/2014/main" id="{44A7DDAA-1226-4A0D-B708-2DCBD3F7765D}"/>
              </a:ext>
            </a:extLst>
          </p:cNvPr>
          <p:cNvCxnSpPr/>
          <p:nvPr/>
        </p:nvCxnSpPr>
        <p:spPr>
          <a:xfrm>
            <a:off x="3159196" y="2086295"/>
            <a:ext cx="15412" cy="4484669"/>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5DC1658-B704-43C6-A181-F7D05F69E6CF}"/>
              </a:ext>
            </a:extLst>
          </p:cNvPr>
          <p:cNvSpPr txBox="1"/>
          <p:nvPr/>
        </p:nvSpPr>
        <p:spPr>
          <a:xfrm>
            <a:off x="4664682" y="1596861"/>
            <a:ext cx="34495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ea typeface="ヒラギノ角ゴ Pro W3"/>
                <a:cs typeface="Arial"/>
              </a:rPr>
              <a:t>c</a:t>
            </a:r>
            <a:r>
              <a:rPr lang="en-US" dirty="0" smtClean="0">
                <a:latin typeface="Arial"/>
                <a:ea typeface="ヒラギノ角ゴ Pro W3"/>
                <a:cs typeface="Arial"/>
              </a:rPr>
              <a:t>ourses.html with </a:t>
            </a:r>
            <a:r>
              <a:rPr lang="en-US" dirty="0">
                <a:latin typeface="Arial"/>
                <a:ea typeface="ヒラギノ角ゴ Pro W3"/>
                <a:cs typeface="Arial"/>
              </a:rPr>
              <a:t>CSS</a:t>
            </a:r>
            <a:endParaRPr lang="en-US" dirty="0"/>
          </a:p>
        </p:txBody>
      </p:sp>
      <p:pic>
        <p:nvPicPr>
          <p:cNvPr id="6" name="Picture 5"/>
          <p:cNvPicPr>
            <a:picLocks noChangeAspect="1"/>
          </p:cNvPicPr>
          <p:nvPr/>
        </p:nvPicPr>
        <p:blipFill rotWithShape="1">
          <a:blip r:embed="rId3"/>
          <a:srcRect l="19653" t="10101" r="20211"/>
          <a:stretch/>
        </p:blipFill>
        <p:spPr>
          <a:xfrm>
            <a:off x="3321710" y="2090463"/>
            <a:ext cx="5675632" cy="456487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4"/>
          <a:srcRect l="39446" t="9863" r="39724" b="19285"/>
          <a:stretch/>
        </p:blipFill>
        <p:spPr>
          <a:xfrm>
            <a:off x="85833" y="1422290"/>
            <a:ext cx="2859586" cy="5233043"/>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26556B8-4A5C-47BB-BF9A-903263BBB5CC}"/>
              </a:ext>
            </a:extLst>
          </p:cNvPr>
          <p:cNvSpPr txBox="1"/>
          <p:nvPr/>
        </p:nvSpPr>
        <p:spPr>
          <a:xfrm>
            <a:off x="1464468" y="1422290"/>
            <a:ext cx="14809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ea typeface="ヒラギノ角ゴ Pro W3"/>
                <a:cs typeface="Arial"/>
              </a:rPr>
              <a:t>c</a:t>
            </a:r>
            <a:r>
              <a:rPr lang="en-US" dirty="0" smtClean="0">
                <a:latin typeface="Arial"/>
                <a:ea typeface="ヒラギノ角ゴ Pro W3"/>
                <a:cs typeface="Arial"/>
              </a:rPr>
              <a:t>ourses.html without </a:t>
            </a:r>
            <a:r>
              <a:rPr lang="en-US" dirty="0">
                <a:latin typeface="Arial"/>
                <a:ea typeface="ヒラギノ角ゴ Pro W3"/>
                <a:cs typeface="Arial"/>
              </a:rPr>
              <a:t>CSS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Box 2">
            <a:extLst>
              <a:ext uri="{FF2B5EF4-FFF2-40B4-BE49-F238E27FC236}">
                <a16:creationId xmlns:a16="http://schemas.microsoft.com/office/drawing/2014/main" id="{89739AF0-0A35-8041-AEAD-2EAD0DA80663}"/>
              </a:ext>
            </a:extLst>
          </p:cNvPr>
          <p:cNvSpPr txBox="1">
            <a:spLocks noChangeArrowheads="1"/>
          </p:cNvSpPr>
          <p:nvPr/>
        </p:nvSpPr>
        <p:spPr bwMode="auto">
          <a:xfrm>
            <a:off x="34925" y="404813"/>
            <a:ext cx="7129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dirty="0" smtClean="0">
                <a:solidFill>
                  <a:srgbClr val="FFFFFF"/>
                </a:solidFill>
                <a:latin typeface="Arial"/>
                <a:ea typeface="ヒラギノ角ゴ Pro W3"/>
                <a:cs typeface="Arial"/>
              </a:rPr>
              <a:t>10. </a:t>
            </a:r>
            <a:r>
              <a:rPr lang="en-US" altLang="en-US" sz="2800" dirty="0">
                <a:solidFill>
                  <a:srgbClr val="FFFFFF"/>
                </a:solidFill>
                <a:latin typeface="Arial"/>
                <a:ea typeface="ヒラギノ角ゴ Pro W3"/>
                <a:cs typeface="Arial"/>
              </a:rPr>
              <a:t>CSS Classes</a:t>
            </a:r>
          </a:p>
        </p:txBody>
      </p:sp>
      <p:sp>
        <p:nvSpPr>
          <p:cNvPr id="5" name="Rectangle 4">
            <a:extLst>
              <a:ext uri="{FF2B5EF4-FFF2-40B4-BE49-F238E27FC236}">
                <a16:creationId xmlns:a16="http://schemas.microsoft.com/office/drawing/2014/main" id="{57D47478-7C60-0D46-B9C0-2EC82E2E82D5}"/>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anchor="t"/>
          <a:lstStyle/>
          <a:p>
            <a:pPr marL="285750" indent="-285750">
              <a:spcBef>
                <a:spcPts val="600"/>
              </a:spcBef>
              <a:spcAft>
                <a:spcPts val="600"/>
              </a:spcAft>
              <a:buFont typeface="Wingdings" panose="05000000000000000000" pitchFamily="2" charset="2"/>
              <a:buChar char="q"/>
              <a:defRPr/>
            </a:pPr>
            <a:r>
              <a:rPr lang="en-SG" sz="2000" b="1">
                <a:solidFill>
                  <a:schemeClr val="tx1"/>
                </a:solidFill>
              </a:rPr>
              <a:t>CSS Selectors (except class selectors)</a:t>
            </a: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742950" lvl="1" indent="-285750">
              <a:buFont typeface="Wingdings" panose="05000000000000000000" pitchFamily="2" charset="2"/>
              <a:buChar char="§"/>
              <a:defRPr/>
            </a:pPr>
            <a:endParaRPr lang="en-SG">
              <a:solidFill>
                <a:schemeClr val="tx1"/>
              </a:solidFill>
            </a:endParaRPr>
          </a:p>
          <a:p>
            <a:pPr marL="742950" lvl="1" indent="-285750">
              <a:buFont typeface="Wingdings" panose="05000000000000000000" pitchFamily="2" charset="2"/>
              <a:buChar char="§"/>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p:txBody>
      </p:sp>
      <p:graphicFrame>
        <p:nvGraphicFramePr>
          <p:cNvPr id="7" name="Table 6">
            <a:extLst>
              <a:ext uri="{FF2B5EF4-FFF2-40B4-BE49-F238E27FC236}">
                <a16:creationId xmlns:a16="http://schemas.microsoft.com/office/drawing/2014/main" id="{AD5EF4D6-2C9E-B343-B289-638A5E17CA94}"/>
              </a:ext>
            </a:extLst>
          </p:cNvPr>
          <p:cNvGraphicFramePr>
            <a:graphicFrameLocks noGrp="1"/>
          </p:cNvGraphicFramePr>
          <p:nvPr>
            <p:extLst>
              <p:ext uri="{D42A27DB-BD31-4B8C-83A1-F6EECF244321}">
                <p14:modId xmlns:p14="http://schemas.microsoft.com/office/powerpoint/2010/main" val="4042014744"/>
              </p:ext>
            </p:extLst>
          </p:nvPr>
        </p:nvGraphicFramePr>
        <p:xfrm>
          <a:off x="107950" y="1628775"/>
          <a:ext cx="8540749" cy="5152945"/>
        </p:xfrm>
        <a:graphic>
          <a:graphicData uri="http://schemas.openxmlformats.org/drawingml/2006/table">
            <a:tbl>
              <a:tblPr firstRow="1" bandRow="1">
                <a:tableStyleId>{5C22544A-7EE6-4342-B048-85BDC9FD1C3A}</a:tableStyleId>
              </a:tblPr>
              <a:tblGrid>
                <a:gridCol w="646407">
                  <a:extLst>
                    <a:ext uri="{9D8B030D-6E8A-4147-A177-3AD203B41FA5}">
                      <a16:colId xmlns:a16="http://schemas.microsoft.com/office/drawing/2014/main" val="20000"/>
                    </a:ext>
                  </a:extLst>
                </a:gridCol>
                <a:gridCol w="4005621">
                  <a:extLst>
                    <a:ext uri="{9D8B030D-6E8A-4147-A177-3AD203B41FA5}">
                      <a16:colId xmlns:a16="http://schemas.microsoft.com/office/drawing/2014/main" val="20001"/>
                    </a:ext>
                  </a:extLst>
                </a:gridCol>
                <a:gridCol w="3888721">
                  <a:extLst>
                    <a:ext uri="{9D8B030D-6E8A-4147-A177-3AD203B41FA5}">
                      <a16:colId xmlns:a16="http://schemas.microsoft.com/office/drawing/2014/main" val="20002"/>
                    </a:ext>
                  </a:extLst>
                </a:gridCol>
              </a:tblGrid>
              <a:tr h="441392">
                <a:tc>
                  <a:txBody>
                    <a:bodyPr/>
                    <a:lstStyle/>
                    <a:p>
                      <a:r>
                        <a:rPr lang="en-GB" sz="1600" b="1" kern="1200">
                          <a:solidFill>
                            <a:schemeClr val="lt1"/>
                          </a:solidFill>
                          <a:effectLst/>
                          <a:latin typeface="+mn-lt"/>
                          <a:ea typeface="+mn-ea"/>
                          <a:cs typeface="+mn-cs"/>
                        </a:rPr>
                        <a:t>S. No.</a:t>
                      </a:r>
                      <a:endParaRPr lang="en-SG" sz="1600"/>
                    </a:p>
                  </a:txBody>
                  <a:tcPr marL="91447" marR="91447" marT="45700" marB="45700">
                    <a:lnB w="12700" cap="flat" cmpd="sng" algn="ctr">
                      <a:solidFill>
                        <a:schemeClr val="tx1"/>
                      </a:solidFill>
                      <a:prstDash val="solid"/>
                      <a:round/>
                      <a:headEnd type="none" w="med" len="med"/>
                      <a:tailEnd type="none" w="med" len="med"/>
                    </a:lnB>
                    <a:solidFill>
                      <a:srgbClr val="940C5F"/>
                    </a:solidFill>
                  </a:tcPr>
                </a:tc>
                <a:tc>
                  <a:txBody>
                    <a:bodyPr/>
                    <a:lstStyle/>
                    <a:p>
                      <a:r>
                        <a:rPr lang="en-GB" sz="1600" b="1" kern="1200" dirty="0">
                          <a:solidFill>
                            <a:schemeClr val="lt1"/>
                          </a:solidFill>
                          <a:effectLst/>
                          <a:latin typeface="+mn-lt"/>
                          <a:ea typeface="+mn-ea"/>
                          <a:cs typeface="+mn-cs"/>
                        </a:rPr>
                        <a:t>Selector</a:t>
                      </a:r>
                      <a:endParaRPr lang="en-SG" sz="1600" dirty="0"/>
                    </a:p>
                  </a:txBody>
                  <a:tcPr marL="91447" marR="91447" marT="45700" marB="45700">
                    <a:lnB w="12700" cap="flat" cmpd="sng" algn="ctr">
                      <a:solidFill>
                        <a:schemeClr val="tx1"/>
                      </a:solidFill>
                      <a:prstDash val="solid"/>
                      <a:round/>
                      <a:headEnd type="none" w="med" len="med"/>
                      <a:tailEnd type="none" w="med" len="med"/>
                    </a:lnB>
                    <a:solidFill>
                      <a:srgbClr val="940C5F"/>
                    </a:solidFill>
                  </a:tcPr>
                </a:tc>
                <a:tc>
                  <a:txBody>
                    <a:bodyPr/>
                    <a:lstStyle/>
                    <a:p>
                      <a:r>
                        <a:rPr lang="en-GB" sz="1600" b="1" kern="1200">
                          <a:solidFill>
                            <a:schemeClr val="lt1"/>
                          </a:solidFill>
                          <a:effectLst/>
                          <a:latin typeface="+mn-lt"/>
                          <a:ea typeface="+mn-ea"/>
                          <a:cs typeface="+mn-cs"/>
                        </a:rPr>
                        <a:t>Style to be Created</a:t>
                      </a:r>
                      <a:endParaRPr lang="en-SG" sz="1600"/>
                    </a:p>
                  </a:txBody>
                  <a:tcPr marL="91447" marR="91447" marT="45700" marB="45700">
                    <a:lnB w="12700" cap="flat" cmpd="sng" algn="ctr">
                      <a:solidFill>
                        <a:schemeClr val="tx1"/>
                      </a:solidFill>
                      <a:prstDash val="solid"/>
                      <a:round/>
                      <a:headEnd type="none" w="med" len="med"/>
                      <a:tailEnd type="none" w="med" len="med"/>
                    </a:lnB>
                    <a:solidFill>
                      <a:srgbClr val="940C5F"/>
                    </a:solidFill>
                  </a:tcPr>
                </a:tc>
                <a:extLst>
                  <a:ext uri="{0D108BD9-81ED-4DB2-BD59-A6C34878D82A}">
                    <a16:rowId xmlns:a16="http://schemas.microsoft.com/office/drawing/2014/main" val="10000"/>
                  </a:ext>
                </a:extLst>
              </a:tr>
              <a:tr h="522707">
                <a:tc>
                  <a:txBody>
                    <a:bodyPr/>
                    <a:lstStyle/>
                    <a:p>
                      <a:r>
                        <a:rPr lang="en-SG" sz="1300"/>
                        <a:t>1</a:t>
                      </a:r>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SG" sz="1300" b="0" i="0" u="none" strike="noStrike" noProof="0">
                          <a:latin typeface="Calibri"/>
                        </a:rPr>
                        <a:t>* { font-family: 'Segoe UI', Tahoma, Geneva, Verdana, sans-serif; }</a:t>
                      </a:r>
                      <a:endParaRPr lang="en-US"/>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SG" sz="1300" b="0" i="0" u="none" strike="noStrike" noProof="0">
                          <a:latin typeface="Calibri"/>
                        </a:rPr>
                        <a:t>Changes default font</a:t>
                      </a:r>
                      <a:endParaRPr lang="en-US"/>
                    </a:p>
                    <a:p>
                      <a:pPr lvl="0">
                        <a:buNone/>
                      </a:pPr>
                      <a:endParaRPr lang="en-SG" sz="1300"/>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22707">
                <a:tc>
                  <a:txBody>
                    <a:bodyPr/>
                    <a:lstStyle/>
                    <a:p>
                      <a:r>
                        <a:rPr lang="en-SG" sz="1300" dirty="0"/>
                        <a:t>2</a:t>
                      </a:r>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SG" sz="1300" b="0" i="0" u="none" strike="noStrike" noProof="0">
                          <a:latin typeface="Calibri"/>
                        </a:rPr>
                        <a:t>h1 { font-size: 50px;</a:t>
                      </a:r>
                      <a:endParaRPr lang="en-US"/>
                    </a:p>
                    <a:p>
                      <a:pPr lvl="0" algn="l">
                        <a:lnSpc>
                          <a:spcPct val="100000"/>
                        </a:lnSpc>
                        <a:spcBef>
                          <a:spcPts val="0"/>
                        </a:spcBef>
                        <a:spcAft>
                          <a:spcPts val="0"/>
                        </a:spcAft>
                        <a:buNone/>
                      </a:pPr>
                      <a:r>
                        <a:rPr lang="en-SG" sz="1300" b="0" i="0" u="none" strike="noStrike" noProof="0">
                          <a:latin typeface="Calibri"/>
                        </a:rPr>
                        <a:t>text-align: </a:t>
                      </a:r>
                      <a:r>
                        <a:rPr lang="en-SG" sz="1300" b="0" i="0" u="none" strike="noStrike" noProof="0" err="1">
                          <a:latin typeface="Calibri"/>
                        </a:rPr>
                        <a:t>center</a:t>
                      </a:r>
                      <a:r>
                        <a:rPr lang="en-SG" sz="1300" b="0" i="0" u="none" strike="noStrike" noProof="0">
                          <a:latin typeface="Calibri"/>
                        </a:rPr>
                        <a:t>;</a:t>
                      </a:r>
                      <a:endParaRPr lang="en-SG"/>
                    </a:p>
                    <a:p>
                      <a:pPr lvl="0" algn="l">
                        <a:lnSpc>
                          <a:spcPct val="100000"/>
                        </a:lnSpc>
                        <a:spcBef>
                          <a:spcPts val="0"/>
                        </a:spcBef>
                        <a:spcAft>
                          <a:spcPts val="0"/>
                        </a:spcAft>
                        <a:buNone/>
                      </a:pPr>
                      <a:r>
                        <a:rPr lang="en-SG" sz="1300" b="0" i="0" u="none" strike="noStrike" noProof="0">
                          <a:latin typeface="Calibri"/>
                        </a:rPr>
                        <a:t>padding-top: 60px; }</a:t>
                      </a:r>
                      <a:endParaRPr lang="en-SG"/>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SG" sz="1300" b="0" i="0" u="none" strike="noStrike" noProof="0" dirty="0">
                          <a:latin typeface="Calibri"/>
                        </a:rPr>
                        <a:t>Adjusts the Header 1 font format</a:t>
                      </a:r>
                      <a:endParaRPr lang="en-US" dirty="0"/>
                    </a:p>
                    <a:p>
                      <a:pPr lvl="0">
                        <a:buNone/>
                      </a:pPr>
                      <a:endParaRPr lang="en-SG" sz="1300" dirty="0"/>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462673"/>
                  </a:ext>
                </a:extLst>
              </a:tr>
              <a:tr h="344925">
                <a:tc>
                  <a:txBody>
                    <a:bodyPr/>
                    <a:lstStyle/>
                    <a:p>
                      <a:r>
                        <a:rPr lang="en-SG" sz="1300" dirty="0" smtClean="0"/>
                        <a:t>3</a:t>
                      </a:r>
                      <a:endParaRPr lang="en-SG" sz="1300" dirty="0"/>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350" b="0" kern="1200" dirty="0" smtClean="0">
                          <a:solidFill>
                            <a:schemeClr val="dk1"/>
                          </a:solidFill>
                          <a:effectLst/>
                          <a:latin typeface="+mn-lt"/>
                          <a:ea typeface="+mn-ea"/>
                          <a:cs typeface="+mn-cs"/>
                        </a:rPr>
                        <a:t>p {</a:t>
                      </a:r>
                      <a:r>
                        <a:rPr lang="en-US" sz="1350" b="0" kern="1200" baseline="0" dirty="0" smtClean="0">
                          <a:solidFill>
                            <a:schemeClr val="dk1"/>
                          </a:solidFill>
                          <a:effectLst/>
                          <a:latin typeface="+mn-lt"/>
                          <a:ea typeface="+mn-ea"/>
                          <a:cs typeface="+mn-cs"/>
                        </a:rPr>
                        <a:t> </a:t>
                      </a:r>
                      <a:r>
                        <a:rPr lang="en-US" sz="1350" b="0" kern="1200" dirty="0" smtClean="0">
                          <a:solidFill>
                            <a:schemeClr val="dk1"/>
                          </a:solidFill>
                          <a:effectLst/>
                          <a:latin typeface="+mn-lt"/>
                          <a:ea typeface="+mn-ea"/>
                          <a:cs typeface="+mn-cs"/>
                        </a:rPr>
                        <a:t>font-size: 16px; }</a:t>
                      </a:r>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SG" sz="1300" b="0" i="0" u="none" strike="noStrike" noProof="0" dirty="0" smtClean="0">
                          <a:latin typeface="+mn-lt"/>
                        </a:rPr>
                        <a:t>Standardise paragraph to 16px</a:t>
                      </a:r>
                      <a:endParaRPr lang="en-SG" sz="1300" dirty="0">
                        <a:highlight>
                          <a:srgbClr val="FFFF00"/>
                        </a:highlight>
                      </a:endParaRPr>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5250520"/>
                  </a:ext>
                </a:extLst>
              </a:tr>
              <a:tr h="696952">
                <a:tc>
                  <a:txBody>
                    <a:bodyPr/>
                    <a:lstStyle/>
                    <a:p>
                      <a:pPr lvl="0">
                        <a:buNone/>
                      </a:pPr>
                      <a:r>
                        <a:rPr lang="en-SG" dirty="0" smtClean="0"/>
                        <a:t>4</a:t>
                      </a:r>
                      <a:endParaRPr lang="en-US" dirty="0"/>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50" b="0" kern="1200" dirty="0" smtClean="0">
                          <a:solidFill>
                            <a:schemeClr val="dk1"/>
                          </a:solidFill>
                          <a:effectLst/>
                          <a:latin typeface="+mn-lt"/>
                          <a:ea typeface="+mn-ea"/>
                          <a:cs typeface="+mn-cs"/>
                        </a:rPr>
                        <a:t>#</a:t>
                      </a:r>
                      <a:r>
                        <a:rPr lang="en-US" sz="1350" b="0" kern="1200" dirty="0" err="1" smtClean="0">
                          <a:solidFill>
                            <a:schemeClr val="dk1"/>
                          </a:solidFill>
                          <a:effectLst/>
                          <a:latin typeface="+mn-lt"/>
                          <a:ea typeface="+mn-ea"/>
                          <a:cs typeface="+mn-cs"/>
                        </a:rPr>
                        <a:t>toAhLianImg</a:t>
                      </a:r>
                      <a:r>
                        <a:rPr lang="en-US" sz="1350" b="0" kern="1200" dirty="0" smtClean="0">
                          <a:solidFill>
                            <a:schemeClr val="dk1"/>
                          </a:solidFill>
                          <a:effectLst/>
                          <a:latin typeface="+mn-lt"/>
                          <a:ea typeface="+mn-ea"/>
                          <a:cs typeface="+mn-cs"/>
                        </a:rPr>
                        <a:t> </a:t>
                      </a:r>
                      <a:r>
                        <a:rPr lang="en-US" sz="1350" b="0" kern="1200" dirty="0" err="1" smtClean="0">
                          <a:solidFill>
                            <a:schemeClr val="dk1"/>
                          </a:solidFill>
                          <a:effectLst/>
                          <a:latin typeface="+mn-lt"/>
                          <a:ea typeface="+mn-ea"/>
                          <a:cs typeface="+mn-cs"/>
                        </a:rPr>
                        <a:t>img</a:t>
                      </a:r>
                      <a:r>
                        <a:rPr lang="en-US" sz="1350" b="0" kern="1200" dirty="0" smtClean="0">
                          <a:solidFill>
                            <a:schemeClr val="dk1"/>
                          </a:solidFill>
                          <a:effectLst/>
                          <a:latin typeface="+mn-lt"/>
                          <a:ea typeface="+mn-ea"/>
                          <a:cs typeface="+mn-cs"/>
                        </a:rPr>
                        <a:t> {</a:t>
                      </a:r>
                    </a:p>
                    <a:p>
                      <a:r>
                        <a:rPr lang="en-US" sz="1350" b="0" kern="1200" dirty="0" smtClean="0">
                          <a:solidFill>
                            <a:schemeClr val="dk1"/>
                          </a:solidFill>
                          <a:effectLst/>
                          <a:latin typeface="+mn-lt"/>
                          <a:ea typeface="+mn-ea"/>
                          <a:cs typeface="+mn-cs"/>
                        </a:rPr>
                        <a:t>    border-radius: 50% !important;</a:t>
                      </a:r>
                    </a:p>
                    <a:p>
                      <a:r>
                        <a:rPr lang="en-US" sz="1350" b="0" kern="1200" dirty="0" smtClean="0">
                          <a:solidFill>
                            <a:schemeClr val="dk1"/>
                          </a:solidFill>
                          <a:effectLst/>
                          <a:latin typeface="+mn-lt"/>
                          <a:ea typeface="+mn-ea"/>
                          <a:cs typeface="+mn-cs"/>
                        </a:rPr>
                        <a:t>    border: 2px solid </a:t>
                      </a:r>
                      <a:r>
                        <a:rPr lang="en-US" sz="1350" b="0" kern="1200" dirty="0" err="1" smtClean="0">
                          <a:solidFill>
                            <a:schemeClr val="dk1"/>
                          </a:solidFill>
                          <a:effectLst/>
                          <a:latin typeface="+mn-lt"/>
                          <a:ea typeface="+mn-ea"/>
                          <a:cs typeface="+mn-cs"/>
                        </a:rPr>
                        <a:t>darkgoldenrod</a:t>
                      </a:r>
                      <a:r>
                        <a:rPr lang="en-US" sz="1350" b="0" kern="1200" dirty="0" smtClean="0">
                          <a:solidFill>
                            <a:schemeClr val="dk1"/>
                          </a:solidFill>
                          <a:effectLst/>
                          <a:latin typeface="+mn-lt"/>
                          <a:ea typeface="+mn-ea"/>
                          <a:cs typeface="+mn-cs"/>
                        </a:rPr>
                        <a:t> !important;</a:t>
                      </a:r>
                      <a:br>
                        <a:rPr lang="en-US" sz="1350" b="0" kern="1200" dirty="0" smtClean="0">
                          <a:solidFill>
                            <a:schemeClr val="dk1"/>
                          </a:solidFill>
                          <a:effectLst/>
                          <a:latin typeface="+mn-lt"/>
                          <a:ea typeface="+mn-ea"/>
                          <a:cs typeface="+mn-cs"/>
                        </a:rPr>
                      </a:br>
                      <a:r>
                        <a:rPr lang="en-US" sz="1350" b="0" kern="1200" dirty="0" smtClean="0">
                          <a:solidFill>
                            <a:schemeClr val="dk1"/>
                          </a:solidFill>
                          <a:effectLst/>
                          <a:latin typeface="+mn-lt"/>
                          <a:ea typeface="+mn-ea"/>
                          <a:cs typeface="+mn-cs"/>
                        </a:rPr>
                        <a:t>}</a:t>
                      </a:r>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SG" dirty="0" smtClean="0"/>
                        <a:t>jQuery</a:t>
                      </a:r>
                      <a:r>
                        <a:rPr lang="en-SG" baseline="0" dirty="0" smtClean="0"/>
                        <a:t> image to look like a circle with border to match the header and footer </a:t>
                      </a:r>
                      <a:r>
                        <a:rPr lang="en-SG" baseline="0" dirty="0" err="1" smtClean="0"/>
                        <a:t>color</a:t>
                      </a:r>
                      <a:r>
                        <a:rPr lang="en-SG" baseline="0" dirty="0" smtClean="0"/>
                        <a:t>.</a:t>
                      </a:r>
                      <a:endParaRPr lang="en-US" dirty="0"/>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027455"/>
                  </a:ext>
                </a:extLst>
              </a:tr>
              <a:tr h="1481058">
                <a:tc>
                  <a:txBody>
                    <a:bodyPr/>
                    <a:lstStyle/>
                    <a:p>
                      <a:pPr lvl="0">
                        <a:buNone/>
                      </a:pPr>
                      <a:r>
                        <a:rPr lang="en-SG" dirty="0" smtClean="0"/>
                        <a:t>5</a:t>
                      </a:r>
                      <a:endParaRPr lang="en-US" dirty="0"/>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50" b="0" kern="1200" dirty="0" smtClean="0">
                          <a:solidFill>
                            <a:schemeClr val="dk1"/>
                          </a:solidFill>
                          <a:effectLst/>
                          <a:latin typeface="+mn-lt"/>
                          <a:ea typeface="+mn-ea"/>
                          <a:cs typeface="+mn-cs"/>
                        </a:rPr>
                        <a:t>header {</a:t>
                      </a:r>
                    </a:p>
                    <a:p>
                      <a:r>
                        <a:rPr lang="en-US" sz="1350" b="0" kern="1200" dirty="0" smtClean="0">
                          <a:solidFill>
                            <a:schemeClr val="dk1"/>
                          </a:solidFill>
                          <a:effectLst/>
                          <a:latin typeface="+mn-lt"/>
                          <a:ea typeface="+mn-ea"/>
                          <a:cs typeface="+mn-cs"/>
                        </a:rPr>
                        <a:t>    width: 100%;    </a:t>
                      </a:r>
                    </a:p>
                    <a:p>
                      <a:r>
                        <a:rPr lang="en-US" sz="1350" b="0" kern="1200" dirty="0" smtClean="0">
                          <a:solidFill>
                            <a:schemeClr val="dk1"/>
                          </a:solidFill>
                          <a:effectLst/>
                          <a:latin typeface="+mn-lt"/>
                          <a:ea typeface="+mn-ea"/>
                          <a:cs typeface="+mn-cs"/>
                        </a:rPr>
                        <a:t>    height:80px; </a:t>
                      </a:r>
                    </a:p>
                    <a:p>
                      <a:r>
                        <a:rPr lang="en-US" sz="1350" b="0" kern="1200" dirty="0" smtClean="0">
                          <a:solidFill>
                            <a:schemeClr val="dk1"/>
                          </a:solidFill>
                          <a:effectLst/>
                          <a:latin typeface="+mn-lt"/>
                          <a:ea typeface="+mn-ea"/>
                          <a:cs typeface="+mn-cs"/>
                        </a:rPr>
                        <a:t>    </a:t>
                      </a:r>
                      <a:r>
                        <a:rPr lang="en-US" sz="1350" b="0" kern="1200" dirty="0" err="1" smtClean="0">
                          <a:solidFill>
                            <a:schemeClr val="dk1"/>
                          </a:solidFill>
                          <a:effectLst/>
                          <a:latin typeface="+mn-lt"/>
                          <a:ea typeface="+mn-ea"/>
                          <a:cs typeface="+mn-cs"/>
                        </a:rPr>
                        <a:t>background-color:darkgoldenrod</a:t>
                      </a:r>
                      <a:r>
                        <a:rPr lang="en-US" sz="1350" b="0" kern="1200" dirty="0" smtClean="0">
                          <a:solidFill>
                            <a:schemeClr val="dk1"/>
                          </a:solidFill>
                          <a:effectLst/>
                          <a:latin typeface="+mn-lt"/>
                          <a:ea typeface="+mn-ea"/>
                          <a:cs typeface="+mn-cs"/>
                        </a:rPr>
                        <a:t>;</a:t>
                      </a:r>
                    </a:p>
                    <a:p>
                      <a:r>
                        <a:rPr lang="en-US" sz="1350" b="0" kern="1200" dirty="0" smtClean="0">
                          <a:solidFill>
                            <a:schemeClr val="dk1"/>
                          </a:solidFill>
                          <a:effectLst/>
                          <a:latin typeface="+mn-lt"/>
                          <a:ea typeface="+mn-ea"/>
                          <a:cs typeface="+mn-cs"/>
                        </a:rPr>
                        <a:t>    color: white;</a:t>
                      </a:r>
                    </a:p>
                    <a:p>
                      <a:r>
                        <a:rPr lang="en-US" sz="1350" b="0" kern="1200" dirty="0" smtClean="0">
                          <a:solidFill>
                            <a:schemeClr val="dk1"/>
                          </a:solidFill>
                          <a:effectLst/>
                          <a:latin typeface="+mn-lt"/>
                          <a:ea typeface="+mn-ea"/>
                          <a:cs typeface="+mn-cs"/>
                        </a:rPr>
                        <a:t>    margin: 0 0 2px 0;</a:t>
                      </a:r>
                    </a:p>
                    <a:p>
                      <a:r>
                        <a:rPr lang="en-US" sz="1350" b="0" kern="1200" dirty="0" smtClean="0">
                          <a:solidFill>
                            <a:schemeClr val="dk1"/>
                          </a:solidFill>
                          <a:effectLst/>
                          <a:latin typeface="+mn-lt"/>
                          <a:ea typeface="+mn-ea"/>
                          <a:cs typeface="+mn-cs"/>
                        </a:rPr>
                        <a:t>      padding:0;</a:t>
                      </a:r>
                    </a:p>
                    <a:p>
                      <a:r>
                        <a:rPr lang="en-US" sz="1350" b="0" kern="1200" dirty="0" smtClean="0">
                          <a:solidFill>
                            <a:schemeClr val="dk1"/>
                          </a:solidFill>
                          <a:effectLst/>
                          <a:latin typeface="+mn-lt"/>
                          <a:ea typeface="+mn-ea"/>
                          <a:cs typeface="+mn-cs"/>
                        </a:rPr>
                        <a:t>    box-shadow: 0px 2px </a:t>
                      </a:r>
                      <a:r>
                        <a:rPr lang="en-US" sz="1350" b="0" kern="1200" dirty="0" err="1" smtClean="0">
                          <a:solidFill>
                            <a:schemeClr val="dk1"/>
                          </a:solidFill>
                          <a:effectLst/>
                          <a:latin typeface="+mn-lt"/>
                          <a:ea typeface="+mn-ea"/>
                          <a:cs typeface="+mn-cs"/>
                        </a:rPr>
                        <a:t>2px</a:t>
                      </a:r>
                      <a:r>
                        <a:rPr lang="en-US" sz="1350" b="0" kern="1200" dirty="0" smtClean="0">
                          <a:solidFill>
                            <a:schemeClr val="dk1"/>
                          </a:solidFill>
                          <a:effectLst/>
                          <a:latin typeface="+mn-lt"/>
                          <a:ea typeface="+mn-ea"/>
                          <a:cs typeface="+mn-cs"/>
                        </a:rPr>
                        <a:t> </a:t>
                      </a:r>
                      <a:r>
                        <a:rPr lang="en-US" sz="1350" b="0" kern="1200" dirty="0" err="1" smtClean="0">
                          <a:solidFill>
                            <a:schemeClr val="dk1"/>
                          </a:solidFill>
                          <a:effectLst/>
                          <a:latin typeface="+mn-lt"/>
                          <a:ea typeface="+mn-ea"/>
                          <a:cs typeface="+mn-cs"/>
                        </a:rPr>
                        <a:t>rgb</a:t>
                      </a:r>
                      <a:r>
                        <a:rPr lang="en-US" sz="1350" b="0" kern="1200" dirty="0" smtClean="0">
                          <a:solidFill>
                            <a:schemeClr val="dk1"/>
                          </a:solidFill>
                          <a:effectLst/>
                          <a:latin typeface="+mn-lt"/>
                          <a:ea typeface="+mn-ea"/>
                          <a:cs typeface="+mn-cs"/>
                        </a:rPr>
                        <a:t>(100, 100, 100);</a:t>
                      </a:r>
                      <a:br>
                        <a:rPr lang="en-US" sz="1350" b="0" kern="1200" dirty="0" smtClean="0">
                          <a:solidFill>
                            <a:schemeClr val="dk1"/>
                          </a:solidFill>
                          <a:effectLst/>
                          <a:latin typeface="+mn-lt"/>
                          <a:ea typeface="+mn-ea"/>
                          <a:cs typeface="+mn-cs"/>
                        </a:rPr>
                      </a:br>
                      <a:r>
                        <a:rPr lang="en-US" sz="1350" b="0" kern="1200" dirty="0" smtClean="0">
                          <a:solidFill>
                            <a:schemeClr val="dk1"/>
                          </a:solidFill>
                          <a:effectLst/>
                          <a:latin typeface="+mn-lt"/>
                          <a:ea typeface="+mn-ea"/>
                          <a:cs typeface="+mn-cs"/>
                        </a:rPr>
                        <a:t>}</a:t>
                      </a:r>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SG" dirty="0" smtClean="0"/>
                        <a:t>Fill</a:t>
                      </a:r>
                      <a:r>
                        <a:rPr lang="en-SG" baseline="0" dirty="0" smtClean="0"/>
                        <a:t> the header with </a:t>
                      </a:r>
                      <a:r>
                        <a:rPr lang="en-SG" baseline="0" dirty="0" err="1" smtClean="0"/>
                        <a:t>darkgoldenrod</a:t>
                      </a:r>
                      <a:r>
                        <a:rPr lang="en-SG" baseline="0" dirty="0" smtClean="0"/>
                        <a:t> </a:t>
                      </a:r>
                      <a:r>
                        <a:rPr lang="en-SG" baseline="0" dirty="0" err="1" smtClean="0"/>
                        <a:t>color</a:t>
                      </a:r>
                      <a:r>
                        <a:rPr lang="en-SG" baseline="0" dirty="0" smtClean="0"/>
                        <a:t> to 100% of the browser width, </a:t>
                      </a:r>
                      <a:r>
                        <a:rPr lang="en-SG" baseline="0" dirty="0" err="1" smtClean="0"/>
                        <a:t>color</a:t>
                      </a:r>
                      <a:r>
                        <a:rPr lang="en-SG" baseline="0" dirty="0" smtClean="0"/>
                        <a:t> the text to white </a:t>
                      </a:r>
                      <a:r>
                        <a:rPr lang="en-SG" baseline="0" dirty="0" err="1" smtClean="0"/>
                        <a:t>color</a:t>
                      </a:r>
                      <a:r>
                        <a:rPr lang="en-SG" baseline="0" dirty="0" smtClean="0"/>
                        <a:t>, set the height of the header to 80px, leave a 2px margin-bottom so that the box shadow appears before hero banner.</a:t>
                      </a:r>
                      <a:endParaRPr lang="en-US" dirty="0"/>
                    </a:p>
                  </a:txBody>
                  <a:tcPr marL="91447" marR="91447"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128710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Box 2">
            <a:extLst>
              <a:ext uri="{FF2B5EF4-FFF2-40B4-BE49-F238E27FC236}">
                <a16:creationId xmlns:a16="http://schemas.microsoft.com/office/drawing/2014/main" id="{89739AF0-0A35-8041-AEAD-2EAD0DA80663}"/>
              </a:ext>
            </a:extLst>
          </p:cNvPr>
          <p:cNvSpPr txBox="1">
            <a:spLocks noChangeArrowheads="1"/>
          </p:cNvSpPr>
          <p:nvPr/>
        </p:nvSpPr>
        <p:spPr bwMode="auto">
          <a:xfrm>
            <a:off x="34925" y="404813"/>
            <a:ext cx="7129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dirty="0" smtClean="0">
                <a:solidFill>
                  <a:srgbClr val="FFFFFF"/>
                </a:solidFill>
                <a:latin typeface="Arial"/>
                <a:ea typeface="ヒラギノ角ゴ Pro W3"/>
                <a:cs typeface="Arial"/>
              </a:rPr>
              <a:t>10. </a:t>
            </a:r>
            <a:r>
              <a:rPr lang="en-US" altLang="en-US" sz="2800" dirty="0">
                <a:solidFill>
                  <a:srgbClr val="FFFFFF"/>
                </a:solidFill>
                <a:latin typeface="Arial"/>
                <a:ea typeface="ヒラギノ角ゴ Pro W3"/>
                <a:cs typeface="Arial"/>
              </a:rPr>
              <a:t>CSS Classes</a:t>
            </a:r>
          </a:p>
        </p:txBody>
      </p:sp>
      <p:sp>
        <p:nvSpPr>
          <p:cNvPr id="5" name="Rectangle 4">
            <a:extLst>
              <a:ext uri="{FF2B5EF4-FFF2-40B4-BE49-F238E27FC236}">
                <a16:creationId xmlns:a16="http://schemas.microsoft.com/office/drawing/2014/main" id="{57D47478-7C60-0D46-B9C0-2EC82E2E82D5}"/>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a:solidFill>
                  <a:schemeClr val="tx1"/>
                </a:solidFill>
              </a:rPr>
              <a:t>CSS Classes</a:t>
            </a: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742950" lvl="1" indent="-285750">
              <a:buFont typeface="Wingdings" panose="05000000000000000000" pitchFamily="2" charset="2"/>
              <a:buChar char="§"/>
              <a:defRPr/>
            </a:pPr>
            <a:endParaRPr lang="en-SG">
              <a:solidFill>
                <a:schemeClr val="tx1"/>
              </a:solidFill>
            </a:endParaRPr>
          </a:p>
          <a:p>
            <a:pPr marL="742950" lvl="1" indent="-285750">
              <a:buFont typeface="Wingdings" panose="05000000000000000000" pitchFamily="2" charset="2"/>
              <a:buChar char="§"/>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p:txBody>
      </p:sp>
      <p:pic>
        <p:nvPicPr>
          <p:cNvPr id="6" name="Picture 5"/>
          <p:cNvPicPr>
            <a:picLocks noChangeAspect="1"/>
          </p:cNvPicPr>
          <p:nvPr/>
        </p:nvPicPr>
        <p:blipFill rotWithShape="1">
          <a:blip r:embed="rId3"/>
          <a:srcRect l="11950" t="11031" r="67706" b="7827"/>
          <a:stretch/>
        </p:blipFill>
        <p:spPr>
          <a:xfrm>
            <a:off x="107950" y="1196975"/>
            <a:ext cx="3721100" cy="8039100"/>
          </a:xfrm>
          <a:prstGeom prst="rect">
            <a:avLst/>
          </a:prstGeom>
        </p:spPr>
      </p:pic>
      <p:pic>
        <p:nvPicPr>
          <p:cNvPr id="7" name="Picture 6"/>
          <p:cNvPicPr>
            <a:picLocks noChangeAspect="1"/>
          </p:cNvPicPr>
          <p:nvPr/>
        </p:nvPicPr>
        <p:blipFill rotWithShape="1">
          <a:blip r:embed="rId4"/>
          <a:srcRect l="12020" t="12825" r="64442" b="8596"/>
          <a:stretch/>
        </p:blipFill>
        <p:spPr>
          <a:xfrm>
            <a:off x="4536281" y="1196975"/>
            <a:ext cx="4305300" cy="7785100"/>
          </a:xfrm>
          <a:prstGeom prst="rect">
            <a:avLst/>
          </a:prstGeom>
        </p:spPr>
      </p:pic>
    </p:spTree>
    <p:extLst>
      <p:ext uri="{BB962C8B-B14F-4D97-AF65-F5344CB8AC3E}">
        <p14:creationId xmlns:p14="http://schemas.microsoft.com/office/powerpoint/2010/main" val="1552569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4EBB33-FED5-FB43-A516-CD976B0EA83D}"/>
              </a:ext>
            </a:extLst>
          </p:cNvPr>
          <p:cNvSpPr txBox="1">
            <a:spLocks noChangeArrowheads="1"/>
          </p:cNvSpPr>
          <p:nvPr/>
        </p:nvSpPr>
        <p:spPr bwMode="auto">
          <a:xfrm>
            <a:off x="34925" y="404813"/>
            <a:ext cx="7489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dirty="0" smtClean="0">
                <a:solidFill>
                  <a:srgbClr val="FFFFFF"/>
                </a:solidFill>
                <a:cs typeface="Arial" panose="020B0604020202020204" pitchFamily="34" charset="0"/>
              </a:rPr>
              <a:t>11. Lead Generation Form</a:t>
            </a:r>
            <a:endParaRPr lang="en-US" altLang="en-US" sz="2800" dirty="0">
              <a:solidFill>
                <a:srgbClr val="FFFFFF"/>
              </a:solidFill>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326" y="1307306"/>
            <a:ext cx="10801351" cy="5237531"/>
          </a:xfrm>
          <a:prstGeom prst="rect">
            <a:avLst/>
          </a:prstGeom>
        </p:spPr>
      </p:pic>
    </p:spTree>
    <p:extLst>
      <p:ext uri="{BB962C8B-B14F-4D97-AF65-F5344CB8AC3E}">
        <p14:creationId xmlns:p14="http://schemas.microsoft.com/office/powerpoint/2010/main" val="1416821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Box 2">
            <a:extLst>
              <a:ext uri="{FF2B5EF4-FFF2-40B4-BE49-F238E27FC236}">
                <a16:creationId xmlns:a16="http://schemas.microsoft.com/office/drawing/2014/main" id="{9FB63ED5-2351-5D46-82F6-E6CB1D95AD9C}"/>
              </a:ext>
            </a:extLst>
          </p:cNvPr>
          <p:cNvSpPr txBox="1">
            <a:spLocks noChangeArrowheads="1"/>
          </p:cNvSpPr>
          <p:nvPr/>
        </p:nvSpPr>
        <p:spPr bwMode="auto">
          <a:xfrm>
            <a:off x="34925" y="404813"/>
            <a:ext cx="7129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12. Pages with Styles</a:t>
            </a:r>
          </a:p>
        </p:txBody>
      </p:sp>
      <p:pic>
        <p:nvPicPr>
          <p:cNvPr id="2" name="Picture 1"/>
          <p:cNvPicPr>
            <a:picLocks noChangeAspect="1"/>
          </p:cNvPicPr>
          <p:nvPr/>
        </p:nvPicPr>
        <p:blipFill rotWithShape="1">
          <a:blip r:embed="rId3"/>
          <a:srcRect l="2923" t="52291" r="47918" b="19235"/>
          <a:stretch/>
        </p:blipFill>
        <p:spPr>
          <a:xfrm>
            <a:off x="34925" y="1086867"/>
            <a:ext cx="8991600" cy="2820988"/>
          </a:xfrm>
          <a:prstGeom prst="rect">
            <a:avLst/>
          </a:prstGeom>
        </p:spPr>
      </p:pic>
      <p:pic>
        <p:nvPicPr>
          <p:cNvPr id="3" name="Picture 2"/>
          <p:cNvPicPr>
            <a:picLocks noChangeAspect="1"/>
          </p:cNvPicPr>
          <p:nvPr/>
        </p:nvPicPr>
        <p:blipFill rotWithShape="1">
          <a:blip r:embed="rId4"/>
          <a:srcRect l="11672" t="48855" r="59860"/>
          <a:stretch/>
        </p:blipFill>
        <p:spPr>
          <a:xfrm>
            <a:off x="1774825" y="4066034"/>
            <a:ext cx="5207000" cy="506709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Box 2">
            <a:extLst>
              <a:ext uri="{FF2B5EF4-FFF2-40B4-BE49-F238E27FC236}">
                <a16:creationId xmlns:a16="http://schemas.microsoft.com/office/drawing/2014/main" id="{37969768-D7E1-8E42-91BB-A19E6B0D524D}"/>
              </a:ext>
            </a:extLst>
          </p:cNvPr>
          <p:cNvSpPr txBox="1">
            <a:spLocks noChangeArrowheads="1"/>
          </p:cNvSpPr>
          <p:nvPr/>
        </p:nvSpPr>
        <p:spPr bwMode="auto">
          <a:xfrm>
            <a:off x="34925" y="404813"/>
            <a:ext cx="6840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13. User Interface Effectiveness</a:t>
            </a:r>
          </a:p>
        </p:txBody>
      </p:sp>
      <p:sp>
        <p:nvSpPr>
          <p:cNvPr id="5" name="Rectangle 4">
            <a:extLst>
              <a:ext uri="{FF2B5EF4-FFF2-40B4-BE49-F238E27FC236}">
                <a16:creationId xmlns:a16="http://schemas.microsoft.com/office/drawing/2014/main" id="{AA4A7487-4F00-624A-A6EA-18A813ECE86F}"/>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a:solidFill>
                  <a:schemeClr val="tx1"/>
                </a:solidFill>
              </a:rPr>
              <a:t>Effectiveness Metrics</a:t>
            </a:r>
          </a:p>
          <a:p>
            <a:pPr marL="285750" indent="-285750">
              <a:buFont typeface="Wingdings" panose="05000000000000000000" pitchFamily="2" charset="2"/>
              <a:buChar char="q"/>
              <a:defRPr/>
            </a:pPr>
            <a:endParaRPr lang="en-SG">
              <a:solidFill>
                <a:schemeClr val="tx1"/>
              </a:solidFill>
            </a:endParaRPr>
          </a:p>
          <a:p>
            <a:pPr marL="742950" lvl="1" indent="-285750">
              <a:buFont typeface="Wingdings" panose="05000000000000000000" pitchFamily="2" charset="2"/>
              <a:buChar char="§"/>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a:p>
            <a:pPr marL="285750" indent="-285750">
              <a:buFont typeface="Wingdings" panose="05000000000000000000" pitchFamily="2" charset="2"/>
              <a:buChar char="q"/>
              <a:defRPr/>
            </a:pPr>
            <a:endParaRPr lang="en-SG">
              <a:solidFill>
                <a:schemeClr val="tx1"/>
              </a:solidFill>
            </a:endParaRPr>
          </a:p>
        </p:txBody>
      </p:sp>
      <p:sp>
        <p:nvSpPr>
          <p:cNvPr id="37892" name="TextBox 1">
            <a:extLst>
              <a:ext uri="{FF2B5EF4-FFF2-40B4-BE49-F238E27FC236}">
                <a16:creationId xmlns:a16="http://schemas.microsoft.com/office/drawing/2014/main" id="{84BF71D2-46D6-684E-8773-F2394016428B}"/>
              </a:ext>
            </a:extLst>
          </p:cNvPr>
          <p:cNvSpPr txBox="1">
            <a:spLocks noChangeArrowheads="1"/>
          </p:cNvSpPr>
          <p:nvPr/>
        </p:nvSpPr>
        <p:spPr bwMode="auto">
          <a:xfrm>
            <a:off x="342899" y="3540420"/>
            <a:ext cx="7993063" cy="2862322"/>
          </a:xfrm>
          <a:prstGeom prst="rect">
            <a:avLst/>
          </a:prstGeom>
          <a:noFill/>
          <a:ln>
            <a:noFill/>
          </a:ln>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pPr marL="285750" indent="-285750">
              <a:buFont typeface="Arial" panose="020B0604020202020204" pitchFamily="34" charset="0"/>
              <a:buChar char="•"/>
              <a:defRPr/>
            </a:pPr>
            <a:r>
              <a:rPr lang="en-US" altLang="en-US" dirty="0"/>
              <a:t>Metrics 1: </a:t>
            </a:r>
            <a:r>
              <a:rPr lang="en-US" altLang="en-US" dirty="0" smtClean="0"/>
              <a:t>	</a:t>
            </a:r>
            <a:r>
              <a:rPr lang="en-US" altLang="en-US" b="1" u="sng" dirty="0" smtClean="0"/>
              <a:t>90% increase in user satisfaction</a:t>
            </a:r>
            <a:endParaRPr lang="en-US" altLang="en-US" b="1" u="sng" dirty="0"/>
          </a:p>
          <a:p>
            <a:pPr marL="1028700" lvl="1">
              <a:buFont typeface="Arial" panose="020B0604020202020204" pitchFamily="34" charset="0"/>
              <a:buChar char="•"/>
            </a:pPr>
            <a:endParaRPr lang="en-US" dirty="0"/>
          </a:p>
          <a:p>
            <a:pPr marL="1028700" lvl="1">
              <a:buFont typeface="Arial" panose="020B0604020202020204" pitchFamily="34" charset="0"/>
              <a:buChar char="•"/>
            </a:pPr>
            <a:r>
              <a:rPr lang="en-US" dirty="0" smtClean="0"/>
              <a:t>User </a:t>
            </a:r>
            <a:r>
              <a:rPr lang="en-US" dirty="0"/>
              <a:t>can find information fast with simple navigation bar. No complicated design. </a:t>
            </a:r>
          </a:p>
          <a:p>
            <a:pPr marL="1028700" lvl="1">
              <a:buFont typeface="Arial" panose="020B0604020202020204" pitchFamily="34" charset="0"/>
              <a:buChar char="•"/>
              <a:defRPr/>
            </a:pPr>
            <a:endParaRPr lang="en-US" altLang="en-US" dirty="0">
              <a:highlight>
                <a:srgbClr val="FFFF00"/>
              </a:highlight>
            </a:endParaRPr>
          </a:p>
          <a:p>
            <a:pPr marL="285750" indent="-285750">
              <a:buFont typeface="Arial" panose="020B0604020202020204" pitchFamily="34" charset="0"/>
              <a:buChar char="•"/>
              <a:defRPr/>
            </a:pPr>
            <a:r>
              <a:rPr lang="en-US" altLang="en-US" dirty="0"/>
              <a:t>Metrics 2: </a:t>
            </a:r>
            <a:r>
              <a:rPr lang="en-US" altLang="en-US" dirty="0" smtClean="0"/>
              <a:t>	</a:t>
            </a:r>
            <a:r>
              <a:rPr lang="en-US" altLang="en-US" b="1" u="sng" dirty="0" smtClean="0"/>
              <a:t>50% increase in task success rate for lead generation.</a:t>
            </a:r>
          </a:p>
          <a:p>
            <a:pPr marL="285750" indent="-285750">
              <a:buFont typeface="Arial" panose="020B0604020202020204" pitchFamily="34" charset="0"/>
              <a:buChar char="•"/>
              <a:defRPr/>
            </a:pPr>
            <a:endParaRPr lang="en-US" altLang="en-US" b="1" u="sng" dirty="0"/>
          </a:p>
          <a:p>
            <a:pPr marL="1028700" lvl="1">
              <a:buFont typeface="Arial" panose="020B0604020202020204" pitchFamily="34" charset="0"/>
              <a:buChar char="•"/>
              <a:defRPr/>
            </a:pPr>
            <a:r>
              <a:rPr lang="en-US" dirty="0" smtClean="0"/>
              <a:t>Lead generation forms </a:t>
            </a:r>
            <a:r>
              <a:rPr lang="en-SG" dirty="0"/>
              <a:t>have simple design with less than 5 input fields. Most of which comes with simple instructions should validation fails</a:t>
            </a:r>
            <a:r>
              <a:rPr lang="en-SG" dirty="0" smtClean="0"/>
              <a:t>. </a:t>
            </a:r>
            <a:endParaRPr lang="en-US" altLang="en-US" dirty="0"/>
          </a:p>
        </p:txBody>
      </p:sp>
      <p:sp>
        <p:nvSpPr>
          <p:cNvPr id="8" name="TextBox 1">
            <a:extLst>
              <a:ext uri="{FF2B5EF4-FFF2-40B4-BE49-F238E27FC236}">
                <a16:creationId xmlns:a16="http://schemas.microsoft.com/office/drawing/2014/main" id="{2A58191A-A0A5-4A44-95F4-CD05EB6642F0}"/>
              </a:ext>
            </a:extLst>
          </p:cNvPr>
          <p:cNvSpPr txBox="1">
            <a:spLocks noChangeArrowheads="1"/>
          </p:cNvSpPr>
          <p:nvPr/>
        </p:nvSpPr>
        <p:spPr bwMode="auto">
          <a:xfrm>
            <a:off x="342899" y="1674901"/>
            <a:ext cx="7993063" cy="1477328"/>
          </a:xfrm>
          <a:prstGeom prst="rect">
            <a:avLst/>
          </a:prstGeom>
          <a:noFill/>
          <a:ln>
            <a:noFill/>
          </a:ln>
        </p:spPr>
        <p:txBody>
          <a:bodyPr lIns="91440" tIns="45720" rIns="91440" bIns="45720" anchor="t">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pPr>
              <a:defRPr/>
            </a:pPr>
            <a:r>
              <a:rPr lang="en-US" altLang="en-US" b="1" i="1" dirty="0">
                <a:latin typeface="Arial"/>
                <a:ea typeface="ヒラギノ角ゴ Pro W3"/>
                <a:cs typeface="Arial"/>
              </a:rPr>
              <a:t>Types of metrics: </a:t>
            </a:r>
            <a:endParaRPr lang="en-US" altLang="en-US" b="1" i="1" dirty="0" smtClean="0">
              <a:latin typeface="Arial"/>
              <a:ea typeface="ヒラギノ角ゴ Pro W3"/>
              <a:cs typeface="Arial"/>
            </a:endParaRPr>
          </a:p>
          <a:p>
            <a:pPr>
              <a:defRPr/>
            </a:pPr>
            <a:r>
              <a:rPr lang="en-US" altLang="en-US" i="1" dirty="0" smtClean="0"/>
              <a:t>User </a:t>
            </a:r>
            <a:r>
              <a:rPr lang="en-US" altLang="en-US" i="1" dirty="0"/>
              <a:t>satisfaction rate</a:t>
            </a:r>
          </a:p>
          <a:p>
            <a:pPr>
              <a:defRPr/>
            </a:pPr>
            <a:r>
              <a:rPr lang="en-US" altLang="en-US" i="1" dirty="0"/>
              <a:t>Task success rate</a:t>
            </a:r>
          </a:p>
          <a:p>
            <a:pPr>
              <a:defRPr/>
            </a:pPr>
            <a:r>
              <a:rPr lang="en-US" altLang="en-US" i="1" dirty="0"/>
              <a:t>No. of page clicks</a:t>
            </a:r>
          </a:p>
          <a:p>
            <a:pPr>
              <a:defRPr/>
            </a:pPr>
            <a:r>
              <a:rPr lang="en-US" altLang="en-US" i="1" dirty="0"/>
              <a:t>Time needed to complete a task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Box 2">
            <a:extLst>
              <a:ext uri="{FF2B5EF4-FFF2-40B4-BE49-F238E27FC236}">
                <a16:creationId xmlns:a16="http://schemas.microsoft.com/office/drawing/2014/main" id="{D90682FC-E43C-4545-898A-F1F2FA62E15D}"/>
              </a:ext>
            </a:extLst>
          </p:cNvPr>
          <p:cNvSpPr txBox="1">
            <a:spLocks noChangeArrowheads="1"/>
          </p:cNvSpPr>
          <p:nvPr/>
        </p:nvSpPr>
        <p:spPr bwMode="auto">
          <a:xfrm>
            <a:off x="34925" y="404813"/>
            <a:ext cx="6840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14. Proposed Changes to User Interface</a:t>
            </a:r>
          </a:p>
        </p:txBody>
      </p:sp>
      <p:sp>
        <p:nvSpPr>
          <p:cNvPr id="5" name="Rectangle 4">
            <a:extLst>
              <a:ext uri="{FF2B5EF4-FFF2-40B4-BE49-F238E27FC236}">
                <a16:creationId xmlns:a16="http://schemas.microsoft.com/office/drawing/2014/main" id="{B332263A-E685-F042-9CAE-39E3590E43B6}"/>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Proposed </a:t>
            </a:r>
            <a:r>
              <a:rPr lang="en-SG" sz="2000" b="1" dirty="0" smtClean="0">
                <a:solidFill>
                  <a:schemeClr val="tx1"/>
                </a:solidFill>
              </a:rPr>
              <a:t>Changes</a:t>
            </a:r>
          </a:p>
          <a:p>
            <a:pPr marL="742950" lvl="1"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742950" lvl="1" indent="-285750">
              <a:spcBef>
                <a:spcPts val="600"/>
              </a:spcBef>
              <a:spcAft>
                <a:spcPts val="600"/>
              </a:spcAft>
              <a:buFont typeface="Wingdings" panose="05000000000000000000" pitchFamily="2" charset="2"/>
              <a:buChar char="q"/>
              <a:defRPr/>
            </a:pPr>
            <a:r>
              <a:rPr lang="en-SG" dirty="0" smtClean="0">
                <a:solidFill>
                  <a:schemeClr val="tx1"/>
                </a:solidFill>
              </a:rPr>
              <a:t>Add some CSS transitions for to make it more lively.</a:t>
            </a:r>
          </a:p>
          <a:p>
            <a:pPr marL="742950" lvl="1" indent="-285750">
              <a:spcBef>
                <a:spcPts val="600"/>
              </a:spcBef>
              <a:spcAft>
                <a:spcPts val="600"/>
              </a:spcAft>
              <a:buFont typeface="Wingdings" panose="05000000000000000000" pitchFamily="2" charset="2"/>
              <a:buChar char="q"/>
              <a:defRPr/>
            </a:pPr>
            <a:endParaRPr lang="en-SG" dirty="0">
              <a:solidFill>
                <a:schemeClr val="tx1"/>
              </a:solidFill>
            </a:endParaRPr>
          </a:p>
          <a:p>
            <a:pPr marL="742950" lvl="1" indent="-285750">
              <a:spcBef>
                <a:spcPts val="600"/>
              </a:spcBef>
              <a:spcAft>
                <a:spcPts val="600"/>
              </a:spcAft>
              <a:buFont typeface="Wingdings" panose="05000000000000000000" pitchFamily="2" charset="2"/>
              <a:buChar char="q"/>
              <a:defRPr/>
            </a:pPr>
            <a:r>
              <a:rPr lang="en-SG" dirty="0" smtClean="0">
                <a:solidFill>
                  <a:schemeClr val="tx1"/>
                </a:solidFill>
              </a:rPr>
              <a:t>Add more shadow for more dimensional look.</a:t>
            </a:r>
          </a:p>
          <a:p>
            <a:pPr marL="742950" lvl="1" indent="-285750">
              <a:spcBef>
                <a:spcPts val="600"/>
              </a:spcBef>
              <a:spcAft>
                <a:spcPts val="600"/>
              </a:spcAft>
              <a:buFont typeface="Wingdings" panose="05000000000000000000" pitchFamily="2" charset="2"/>
              <a:buChar char="q"/>
              <a:defRPr/>
            </a:pPr>
            <a:endParaRPr lang="en-SG" dirty="0">
              <a:solidFill>
                <a:schemeClr val="tx1"/>
              </a:solidFill>
            </a:endParaRPr>
          </a:p>
          <a:p>
            <a:pPr marL="742950" lvl="1" indent="-285750">
              <a:spcBef>
                <a:spcPts val="600"/>
              </a:spcBef>
              <a:spcAft>
                <a:spcPts val="600"/>
              </a:spcAft>
              <a:buFont typeface="Wingdings" panose="05000000000000000000" pitchFamily="2" charset="2"/>
              <a:buChar char="q"/>
              <a:defRPr/>
            </a:pPr>
            <a:r>
              <a:rPr lang="en-SG" dirty="0" smtClean="0">
                <a:solidFill>
                  <a:schemeClr val="tx1"/>
                </a:solidFill>
              </a:rPr>
              <a:t>Fluid layout to support smaller devices.</a:t>
            </a:r>
          </a:p>
          <a:p>
            <a:pPr marL="742950" lvl="1" indent="-285750">
              <a:spcBef>
                <a:spcPts val="600"/>
              </a:spcBef>
              <a:spcAft>
                <a:spcPts val="600"/>
              </a:spcAft>
              <a:buFont typeface="Wingdings" panose="05000000000000000000" pitchFamily="2" charset="2"/>
              <a:buChar char="q"/>
              <a:defRPr/>
            </a:pPr>
            <a:endParaRPr lang="en-SG" dirty="0">
              <a:solidFill>
                <a:schemeClr val="tx1"/>
              </a:solidFill>
            </a:endParaRPr>
          </a:p>
          <a:p>
            <a:pPr marL="742950" lvl="1" indent="-285750">
              <a:spcBef>
                <a:spcPts val="600"/>
              </a:spcBef>
              <a:spcAft>
                <a:spcPts val="600"/>
              </a:spcAft>
              <a:buFont typeface="Wingdings" panose="05000000000000000000" pitchFamily="2" charset="2"/>
              <a:buChar char="q"/>
              <a:defRPr/>
            </a:pPr>
            <a:r>
              <a:rPr lang="en-SG" dirty="0" smtClean="0">
                <a:solidFill>
                  <a:schemeClr val="tx1"/>
                </a:solidFill>
              </a:rPr>
              <a:t>Outbound social media page links to encourage interactions</a:t>
            </a:r>
            <a:r>
              <a:rPr lang="en-SG" dirty="0">
                <a:solidFill>
                  <a:schemeClr val="tx1"/>
                </a:solidFill>
              </a:rPr>
              <a:t> </a:t>
            </a:r>
            <a:r>
              <a:rPr lang="en-SG" dirty="0" smtClean="0">
                <a:solidFill>
                  <a:schemeClr val="tx1"/>
                </a:solidFill>
              </a:rPr>
              <a:t>via FB, Tweeter, LinkedIn, and etc.</a:t>
            </a:r>
          </a:p>
          <a:p>
            <a:pPr marL="742950" lvl="1" indent="-285750">
              <a:spcBef>
                <a:spcPts val="600"/>
              </a:spcBef>
              <a:spcAft>
                <a:spcPts val="600"/>
              </a:spcAft>
              <a:buFont typeface="Wingdings" panose="05000000000000000000" pitchFamily="2" charset="2"/>
              <a:buChar char="q"/>
              <a:defRPr/>
            </a:pPr>
            <a:endParaRPr lang="en-SG" dirty="0">
              <a:solidFill>
                <a:schemeClr val="tx1"/>
              </a:solidFill>
            </a:endParaRPr>
          </a:p>
          <a:p>
            <a:pPr marL="742950" lvl="1" indent="-285750">
              <a:spcBef>
                <a:spcPts val="600"/>
              </a:spcBef>
              <a:spcAft>
                <a:spcPts val="600"/>
              </a:spcAft>
              <a:buFont typeface="Wingdings" panose="05000000000000000000" pitchFamily="2" charset="2"/>
              <a:buChar char="q"/>
              <a:defRPr/>
            </a:pPr>
            <a:r>
              <a:rPr lang="en-SG" dirty="0" smtClean="0">
                <a:solidFill>
                  <a:schemeClr val="tx1"/>
                </a:solidFill>
              </a:rPr>
              <a:t>Social media plugins for official page contents to be displayed on the website</a:t>
            </a:r>
            <a:endParaRPr lang="en-SG" sz="16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81112931-4091-0946-9C5E-C5E3D3701F0C}"/>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7170" name="TextBox 3">
            <a:extLst>
              <a:ext uri="{FF2B5EF4-FFF2-40B4-BE49-F238E27FC236}">
                <a16:creationId xmlns:a16="http://schemas.microsoft.com/office/drawing/2014/main" id="{9C805E4B-00F0-BD4E-AEDA-6EB6FC457DCC}"/>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chemeClr val="bg1"/>
                </a:solidFill>
                <a:cs typeface="Arial" panose="020B0604020202020204" pitchFamily="34" charset="0"/>
              </a:rPr>
              <a:t>Contents</a:t>
            </a:r>
          </a:p>
        </p:txBody>
      </p:sp>
      <p:sp>
        <p:nvSpPr>
          <p:cNvPr id="7171" name="Rectangle 2">
            <a:extLst>
              <a:ext uri="{FF2B5EF4-FFF2-40B4-BE49-F238E27FC236}">
                <a16:creationId xmlns:a16="http://schemas.microsoft.com/office/drawing/2014/main" id="{36BE24FC-BF7C-7546-AE2C-4B6AFC995322}"/>
              </a:ext>
            </a:extLst>
          </p:cNvPr>
          <p:cNvSpPr>
            <a:spLocks noChangeArrowheads="1"/>
          </p:cNvSpPr>
          <p:nvPr/>
        </p:nvSpPr>
        <p:spPr bwMode="auto">
          <a:xfrm>
            <a:off x="73751" y="1289077"/>
            <a:ext cx="6821488"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SG" altLang="en-US" sz="1600" dirty="0"/>
              <a:t>1. Project Definition</a:t>
            </a:r>
          </a:p>
          <a:p>
            <a:r>
              <a:rPr lang="en-SG" altLang="en-US" sz="1600" dirty="0"/>
              <a:t>2. Development Tools</a:t>
            </a:r>
          </a:p>
          <a:p>
            <a:r>
              <a:rPr lang="en-SG" altLang="en-US" sz="1600" dirty="0"/>
              <a:t>3. Information Architecture</a:t>
            </a:r>
          </a:p>
          <a:p>
            <a:r>
              <a:rPr lang="en-SG" altLang="en-US" sz="1600" dirty="0"/>
              <a:t>4. Storyboard</a:t>
            </a:r>
          </a:p>
          <a:p>
            <a:r>
              <a:rPr lang="en-SG" altLang="en-US" sz="1600" dirty="0"/>
              <a:t>5. Menus</a:t>
            </a:r>
          </a:p>
          <a:p>
            <a:r>
              <a:rPr lang="en-SG" altLang="en-US" sz="1600" dirty="0"/>
              <a:t>6. Business Process</a:t>
            </a:r>
          </a:p>
          <a:p>
            <a:r>
              <a:rPr lang="en-SG" altLang="en-US" sz="1600" dirty="0"/>
              <a:t>7. Lead Generation Form Design</a:t>
            </a:r>
          </a:p>
          <a:p>
            <a:r>
              <a:rPr lang="en-SG" altLang="en-US" sz="1600" dirty="0"/>
              <a:t>8. HTML </a:t>
            </a:r>
            <a:r>
              <a:rPr lang="en-SG" altLang="en-US" sz="1600" dirty="0" err="1"/>
              <a:t>Catalog</a:t>
            </a:r>
            <a:endParaRPr lang="en-SG" altLang="en-US" sz="1600" dirty="0"/>
          </a:p>
          <a:p>
            <a:r>
              <a:rPr lang="en-SG" altLang="en-US" sz="1600" dirty="0"/>
              <a:t>9. HTML Pages</a:t>
            </a:r>
          </a:p>
          <a:p>
            <a:r>
              <a:rPr lang="en-SG" altLang="en-US" sz="1600" dirty="0"/>
              <a:t>10. CSS Classes</a:t>
            </a:r>
          </a:p>
          <a:p>
            <a:r>
              <a:rPr lang="en-SG" altLang="en-US" sz="1600" dirty="0"/>
              <a:t>11. Lead Generation Form</a:t>
            </a:r>
          </a:p>
          <a:p>
            <a:r>
              <a:rPr lang="en-SG" altLang="en-US" sz="1600" dirty="0"/>
              <a:t>12. Pages with Styles</a:t>
            </a:r>
          </a:p>
          <a:p>
            <a:r>
              <a:rPr lang="en-SG" altLang="en-US" sz="1600" dirty="0"/>
              <a:t>13. User Interface Effectiveness</a:t>
            </a:r>
          </a:p>
          <a:p>
            <a:r>
              <a:rPr lang="en-SG" altLang="en-US" sz="1600" dirty="0"/>
              <a:t>14  Proposed Changes to User Interface</a:t>
            </a:r>
          </a:p>
          <a:p>
            <a:r>
              <a:rPr lang="en-SG" altLang="en-US" sz="1600" dirty="0"/>
              <a:t>15. Project Deliverables</a:t>
            </a:r>
          </a:p>
          <a:p>
            <a:r>
              <a:rPr lang="en-SG" altLang="en-US" sz="1600" dirty="0"/>
              <a:t>16. Project Environment</a:t>
            </a:r>
          </a:p>
          <a:p>
            <a:r>
              <a:rPr lang="en-SG" altLang="en-US" sz="1600" dirty="0"/>
              <a:t>17. Website Review &amp; Improvements</a:t>
            </a:r>
          </a:p>
          <a:p>
            <a:r>
              <a:rPr lang="en-SG" altLang="en-US" sz="1600" dirty="0"/>
              <a:t>18. Project Milestones &amp; Tasks</a:t>
            </a:r>
          </a:p>
          <a:p>
            <a:r>
              <a:rPr lang="en-SG" altLang="en-US" sz="1600" dirty="0"/>
              <a:t>19. Milestone Feedback &amp; Action Taken</a:t>
            </a:r>
          </a:p>
          <a:p>
            <a:r>
              <a:rPr lang="en-SG" altLang="en-US" sz="1600" dirty="0"/>
              <a:t>20. Project </a:t>
            </a:r>
            <a:r>
              <a:rPr lang="en-SG" altLang="en-US" sz="1600" dirty="0" smtClean="0"/>
              <a:t>Results</a:t>
            </a:r>
          </a:p>
          <a:p>
            <a:r>
              <a:rPr lang="en-SG" altLang="en-US" sz="1600" dirty="0" smtClean="0"/>
              <a:t>21. Proposed Improvements</a:t>
            </a:r>
            <a:endParaRPr lang="en-SG" alt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8E5BDD-3DAD-574A-8D58-EE6B4D27FDF5}"/>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anchor="t"/>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Project Deliverables</a:t>
            </a: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spcBef>
                <a:spcPts val="600"/>
              </a:spcBef>
              <a:spcAft>
                <a:spcPts val="600"/>
              </a:spcAft>
              <a:buFont typeface="Wingdings" panose="05000000000000000000" pitchFamily="2" charset="2"/>
              <a:buChar char="q"/>
              <a:defRPr/>
            </a:pPr>
            <a:r>
              <a:rPr lang="en-SG" sz="2000" b="1" dirty="0" smtClean="0">
                <a:solidFill>
                  <a:schemeClr val="tx1"/>
                </a:solidFill>
                <a:cs typeface="Calibri"/>
              </a:rPr>
              <a:t>Evidence</a:t>
            </a:r>
            <a:endParaRPr lang="en-SG" sz="2000" b="1" dirty="0">
              <a:solidFill>
                <a:schemeClr val="tx1"/>
              </a:solidFill>
              <a:cs typeface="Calibri"/>
            </a:endParaRPr>
          </a:p>
          <a:p>
            <a:pP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47105" name="TextBox 2">
            <a:extLst>
              <a:ext uri="{FF2B5EF4-FFF2-40B4-BE49-F238E27FC236}">
                <a16:creationId xmlns:a16="http://schemas.microsoft.com/office/drawing/2014/main" id="{6456969C-C731-384C-8A42-D50D719A7F0F}"/>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15. Project Deliverables</a:t>
            </a:r>
          </a:p>
        </p:txBody>
      </p:sp>
      <p:sp>
        <p:nvSpPr>
          <p:cNvPr id="5" name="TextBox 1">
            <a:extLst>
              <a:ext uri="{FF2B5EF4-FFF2-40B4-BE49-F238E27FC236}">
                <a16:creationId xmlns:a16="http://schemas.microsoft.com/office/drawing/2014/main" id="{1E4711A2-E7B6-B640-A98D-539F20A162E8}"/>
              </a:ext>
            </a:extLst>
          </p:cNvPr>
          <p:cNvSpPr txBox="1">
            <a:spLocks noChangeArrowheads="1"/>
          </p:cNvSpPr>
          <p:nvPr/>
        </p:nvSpPr>
        <p:spPr bwMode="auto">
          <a:xfrm>
            <a:off x="215900" y="1530355"/>
            <a:ext cx="87122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pPr marL="285750" indent="-285750">
              <a:buFont typeface="Arial" panose="020B0604020202020204" pitchFamily="34" charset="0"/>
              <a:buChar char="•"/>
            </a:pPr>
            <a:r>
              <a:rPr lang="en-SG" altLang="en-US">
                <a:latin typeface="Calibri"/>
                <a:ea typeface="Calibri" panose="020F0502020204030204" pitchFamily="34" charset="0"/>
                <a:cs typeface="Arial"/>
              </a:rPr>
              <a:t>HTML pages</a:t>
            </a:r>
          </a:p>
          <a:p>
            <a:pPr marL="285750" indent="-285750">
              <a:buFont typeface="Arial" panose="020B0604020202020204" pitchFamily="34" charset="0"/>
              <a:buChar char="•"/>
            </a:pPr>
            <a:r>
              <a:rPr lang="en-SG" altLang="en-US">
                <a:latin typeface="Calibri"/>
                <a:ea typeface="Calibri" panose="020F0502020204030204" pitchFamily="34" charset="0"/>
                <a:cs typeface="Arial"/>
              </a:rPr>
              <a:t>CSS files</a:t>
            </a:r>
          </a:p>
          <a:p>
            <a:pPr marL="285750" indent="-285750">
              <a:buFont typeface="Arial" panose="020B0604020202020204" pitchFamily="34" charset="0"/>
              <a:buChar char="•"/>
            </a:pPr>
            <a:r>
              <a:rPr lang="en-SG" altLang="en-US">
                <a:latin typeface="Calibri"/>
                <a:ea typeface="Calibri" panose="020F0502020204030204" pitchFamily="34" charset="0"/>
                <a:cs typeface="Arial"/>
              </a:rPr>
              <a:t>Project Report</a:t>
            </a:r>
          </a:p>
          <a:p>
            <a:pPr marL="285750" indent="-285750">
              <a:buFont typeface="Arial" panose="020B0604020202020204" pitchFamily="34" charset="0"/>
              <a:buChar char="•"/>
            </a:pPr>
            <a:r>
              <a:rPr lang="en-SG" altLang="en-US">
                <a:latin typeface="Calibri"/>
                <a:ea typeface="Calibri" panose="020F0502020204030204" pitchFamily="34" charset="0"/>
                <a:cs typeface="Arial"/>
              </a:rPr>
              <a:t>Project Presentation</a:t>
            </a:r>
          </a:p>
          <a:p>
            <a:pPr marL="285750" indent="-285750">
              <a:buFont typeface="Arial" panose="020B0604020202020204" pitchFamily="34" charset="0"/>
              <a:buChar char="•"/>
            </a:pPr>
            <a:r>
              <a:rPr lang="en-SG" altLang="en-US">
                <a:latin typeface="Calibri"/>
                <a:ea typeface="Calibri" panose="020F0502020204030204" pitchFamily="34" charset="0"/>
                <a:cs typeface="Arial"/>
              </a:rPr>
              <a:t>Source Code</a:t>
            </a:r>
            <a:endParaRPr lang="en-SG" altLang="en-US" dirty="0">
              <a:latin typeface="Calibri"/>
              <a:ea typeface="Calibri" panose="020F0502020204030204" pitchFamily="34" charset="0"/>
              <a:cs typeface="Arial"/>
            </a:endParaRPr>
          </a:p>
        </p:txBody>
      </p:sp>
      <p:pic>
        <p:nvPicPr>
          <p:cNvPr id="3" name="Picture 2"/>
          <p:cNvPicPr>
            <a:picLocks noChangeAspect="1"/>
          </p:cNvPicPr>
          <p:nvPr/>
        </p:nvPicPr>
        <p:blipFill rotWithShape="1">
          <a:blip r:embed="rId3"/>
          <a:srcRect l="139" t="8145" r="15699" b="61368"/>
          <a:stretch/>
        </p:blipFill>
        <p:spPr>
          <a:xfrm>
            <a:off x="-1448041" y="3522293"/>
            <a:ext cx="7696838" cy="2997200"/>
          </a:xfrm>
          <a:prstGeom prst="rect">
            <a:avLst/>
          </a:prstGeom>
        </p:spPr>
      </p:pic>
      <p:pic>
        <p:nvPicPr>
          <p:cNvPr id="2" name="Picture 1"/>
          <p:cNvPicPr>
            <a:picLocks noChangeAspect="1"/>
          </p:cNvPicPr>
          <p:nvPr/>
        </p:nvPicPr>
        <p:blipFill rotWithShape="1">
          <a:blip r:embed="rId4"/>
          <a:srcRect t="7824"/>
          <a:stretch/>
        </p:blipFill>
        <p:spPr>
          <a:xfrm>
            <a:off x="4167585" y="1196975"/>
            <a:ext cx="6454619" cy="639579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2">
            <a:extLst>
              <a:ext uri="{FF2B5EF4-FFF2-40B4-BE49-F238E27FC236}">
                <a16:creationId xmlns:a16="http://schemas.microsoft.com/office/drawing/2014/main" id="{C678F378-4A8D-3F4F-8B25-7718A77DBCBA}"/>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16. Project Environment</a:t>
            </a:r>
          </a:p>
        </p:txBody>
      </p:sp>
      <p:sp>
        <p:nvSpPr>
          <p:cNvPr id="5" name="Rectangle 4">
            <a:extLst>
              <a:ext uri="{FF2B5EF4-FFF2-40B4-BE49-F238E27FC236}">
                <a16:creationId xmlns:a16="http://schemas.microsoft.com/office/drawing/2014/main" id="{804EEC7B-F0B0-1748-8640-9A3428522C27}"/>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Technical Environment and Tools Used</a:t>
            </a: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a:spcBef>
                <a:spcPts val="600"/>
              </a:spcBef>
              <a:spcAft>
                <a:spcPts val="600"/>
              </a:spcAft>
              <a:defRPr/>
            </a:pPr>
            <a:endParaRPr lang="en-SG" sz="2000" b="1" dirty="0" smtClean="0">
              <a:solidFill>
                <a:schemeClr val="tx1"/>
              </a:solidFill>
            </a:endParaRPr>
          </a:p>
          <a:p>
            <a:pPr>
              <a:spcBef>
                <a:spcPts val="600"/>
              </a:spcBef>
              <a:spcAft>
                <a:spcPts val="600"/>
              </a:spcAft>
              <a:defRPr/>
            </a:pPr>
            <a:endParaRPr lang="en-SG" sz="2000" b="1" dirty="0">
              <a:solidFill>
                <a:schemeClr val="tx1"/>
              </a:solidFill>
            </a:endParaRPr>
          </a:p>
          <a:p>
            <a:pPr>
              <a:spcBef>
                <a:spcPts val="600"/>
              </a:spcBef>
              <a:spcAft>
                <a:spcPts val="600"/>
              </a:spcAft>
              <a:defRPr/>
            </a:pPr>
            <a:endParaRPr lang="en-SG" sz="2000" b="1" dirty="0" smtClean="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smtClean="0">
              <a:solidFill>
                <a:schemeClr val="tx1"/>
              </a:solidFill>
            </a:endParaRPr>
          </a:p>
          <a:p>
            <a:pPr marL="285750" indent="-285750">
              <a:spcBef>
                <a:spcPts val="600"/>
              </a:spcBef>
              <a:spcAft>
                <a:spcPts val="600"/>
              </a:spcAft>
              <a:buFont typeface="Wingdings" panose="05000000000000000000" pitchFamily="2" charset="2"/>
              <a:buChar char="q"/>
              <a:defRPr/>
            </a:pPr>
            <a:r>
              <a:rPr lang="en-SG" sz="2000" b="1" dirty="0" smtClean="0">
                <a:solidFill>
                  <a:schemeClr val="tx1"/>
                </a:solidFill>
              </a:rPr>
              <a:t>List </a:t>
            </a:r>
            <a:r>
              <a:rPr lang="en-SG" sz="2000" b="1" dirty="0">
                <a:solidFill>
                  <a:schemeClr val="tx1"/>
                </a:solidFill>
              </a:rPr>
              <a:t>of </a:t>
            </a:r>
            <a:r>
              <a:rPr lang="en-SG" sz="2000" b="1" dirty="0" smtClean="0">
                <a:solidFill>
                  <a:schemeClr val="tx1"/>
                </a:solidFill>
              </a:rPr>
              <a:t>references</a:t>
            </a:r>
          </a:p>
          <a:p>
            <a:pPr lvl="1">
              <a:spcBef>
                <a:spcPts val="600"/>
              </a:spcBef>
              <a:spcAft>
                <a:spcPts val="600"/>
              </a:spcAft>
              <a:defRPr/>
            </a:pPr>
            <a:r>
              <a:rPr lang="en-SG" sz="2000" dirty="0" smtClean="0">
                <a:solidFill>
                  <a:schemeClr val="tx1"/>
                </a:solidFill>
                <a:hlinkClick r:id="rId3"/>
              </a:rPr>
              <a:t>https</a:t>
            </a:r>
            <a:r>
              <a:rPr lang="en-SG" sz="2000" dirty="0">
                <a:solidFill>
                  <a:schemeClr val="tx1"/>
                </a:solidFill>
                <a:hlinkClick r:id="rId3"/>
              </a:rPr>
              <a:t>://htmlcheatsheet.com</a:t>
            </a:r>
            <a:r>
              <a:rPr lang="en-SG" sz="2000" dirty="0" smtClean="0">
                <a:solidFill>
                  <a:schemeClr val="tx1"/>
                </a:solidFill>
                <a:hlinkClick r:id="rId3"/>
              </a:rPr>
              <a:t>/</a:t>
            </a:r>
            <a:endParaRPr lang="en-SG" sz="2000" dirty="0" smtClean="0">
              <a:solidFill>
                <a:schemeClr val="tx1"/>
              </a:solidFill>
            </a:endParaRPr>
          </a:p>
          <a:p>
            <a:pPr lvl="1">
              <a:spcBef>
                <a:spcPts val="600"/>
              </a:spcBef>
              <a:spcAft>
                <a:spcPts val="600"/>
              </a:spcAft>
              <a:defRPr/>
            </a:pPr>
            <a:r>
              <a:rPr lang="en-SG" sz="2000" dirty="0">
                <a:solidFill>
                  <a:schemeClr val="tx1"/>
                </a:solidFill>
                <a:hlinkClick r:id="rId4"/>
              </a:rPr>
              <a:t>https://www.w3schools.com</a:t>
            </a:r>
            <a:r>
              <a:rPr lang="en-SG" sz="2000" dirty="0" smtClean="0">
                <a:solidFill>
                  <a:schemeClr val="tx1"/>
                </a:solidFill>
                <a:hlinkClick r:id="rId4"/>
              </a:rPr>
              <a:t>/</a:t>
            </a:r>
            <a:endParaRPr lang="en-SG" sz="2000" dirty="0" smtClean="0">
              <a:solidFill>
                <a:schemeClr val="tx1"/>
              </a:solidFill>
            </a:endParaRPr>
          </a:p>
          <a:p>
            <a:pPr lvl="1">
              <a:spcBef>
                <a:spcPts val="600"/>
              </a:spcBef>
              <a:spcAft>
                <a:spcPts val="600"/>
              </a:spcAft>
              <a:defRPr/>
            </a:pPr>
            <a:r>
              <a:rPr lang="en-SG" sz="2000" dirty="0">
                <a:solidFill>
                  <a:schemeClr val="tx1"/>
                </a:solidFill>
                <a:hlinkClick r:id="rId5"/>
              </a:rPr>
              <a:t>https://jqueryui.com</a:t>
            </a:r>
            <a:r>
              <a:rPr lang="en-SG" sz="2000" dirty="0" smtClean="0">
                <a:solidFill>
                  <a:schemeClr val="tx1"/>
                </a:solidFill>
                <a:hlinkClick r:id="rId5"/>
              </a:rPr>
              <a:t>/</a:t>
            </a:r>
            <a:endParaRPr lang="en-SG" sz="2000" dirty="0" smtClean="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
        <p:nvSpPr>
          <p:cNvPr id="2" name="Rectangle 1"/>
          <p:cNvSpPr/>
          <p:nvPr/>
        </p:nvSpPr>
        <p:spPr>
          <a:xfrm>
            <a:off x="266699" y="1725625"/>
            <a:ext cx="7332585" cy="2644314"/>
          </a:xfrm>
          <a:prstGeom prst="rect">
            <a:avLst/>
          </a:prstGeom>
        </p:spPr>
        <p:txBody>
          <a:bodyPr wrap="square">
            <a:spAutoFit/>
          </a:bodyPr>
          <a:lstStyle/>
          <a:p>
            <a:pPr marL="342900" lvl="0" indent="-342900" algn="just">
              <a:spcBef>
                <a:spcPts val="100"/>
              </a:spcBef>
              <a:spcAft>
                <a:spcPts val="0"/>
              </a:spcAft>
              <a:buFont typeface="Calibri" panose="020F0502020204030204" pitchFamily="34" charset="0"/>
              <a:buChar char="-"/>
              <a:tabLst>
                <a:tab pos="4191000" algn="l"/>
              </a:tabLst>
            </a:pPr>
            <a:r>
              <a:rPr lang="en-US" sz="2000" dirty="0" smtClean="0">
                <a:latin typeface="Calibri Light" panose="020F0302020204030204" pitchFamily="34" charset="0"/>
                <a:ea typeface="Calibri" panose="020F0502020204030204" pitchFamily="34" charset="0"/>
                <a:cs typeface="Times New Roman" panose="02020603050405020304" pitchFamily="18" charset="0"/>
              </a:rPr>
              <a:t>Software</a:t>
            </a:r>
            <a:r>
              <a:rPr lang="en-US" sz="2000" dirty="0">
                <a:latin typeface="Calibri Light" panose="020F0302020204030204" pitchFamily="34" charset="0"/>
                <a:ea typeface="Calibri" panose="020F0502020204030204" pitchFamily="34" charset="0"/>
                <a:cs typeface="Times New Roman" panose="02020603050405020304" pitchFamily="18" charset="0"/>
              </a:rPr>
              <a:t>: </a:t>
            </a:r>
            <a:r>
              <a:rPr lang="en-US" sz="2000" dirty="0" smtClean="0">
                <a:latin typeface="Calibri Light" panose="020F0302020204030204" pitchFamily="34" charset="0"/>
                <a:ea typeface="Times New Roman" panose="02020603050405020304" pitchFamily="18" charset="0"/>
                <a:cs typeface="Times New Roman" panose="02020603050405020304" pitchFamily="18" charset="0"/>
              </a:rPr>
              <a:t>Development </a:t>
            </a:r>
            <a:r>
              <a:rPr lang="en-US" sz="2000" dirty="0">
                <a:latin typeface="Calibri Light" panose="020F0302020204030204" pitchFamily="34" charset="0"/>
                <a:ea typeface="Times New Roman" panose="02020603050405020304" pitchFamily="18" charset="0"/>
                <a:cs typeface="Times New Roman" panose="02020603050405020304" pitchFamily="18" charset="0"/>
              </a:rPr>
              <a:t>environment: JDK1.8</a:t>
            </a:r>
          </a:p>
          <a:p>
            <a:pPr marL="742950" lvl="1" indent="-285750" algn="just">
              <a:spcBef>
                <a:spcPts val="100"/>
              </a:spcBef>
              <a:spcAft>
                <a:spcPts val="0"/>
              </a:spcAft>
              <a:buFont typeface="Courier New" panose="02070309020205020404" pitchFamily="49" charset="0"/>
              <a:buChar char="o"/>
              <a:tabLst>
                <a:tab pos="4191000" algn="l"/>
              </a:tabLst>
            </a:pPr>
            <a:r>
              <a:rPr lang="en-US" sz="2000" dirty="0">
                <a:latin typeface="Calibri Light" panose="020F0302020204030204" pitchFamily="34" charset="0"/>
                <a:ea typeface="Times New Roman" panose="02020603050405020304" pitchFamily="18" charset="0"/>
                <a:cs typeface="Times New Roman" panose="02020603050405020304" pitchFamily="18" charset="0"/>
              </a:rPr>
              <a:t>Tomcat 9/ Apache 2.4.51</a:t>
            </a:r>
          </a:p>
          <a:p>
            <a:pPr marL="742950" lvl="1" indent="-285750" algn="just">
              <a:spcBef>
                <a:spcPts val="100"/>
              </a:spcBef>
              <a:spcAft>
                <a:spcPts val="0"/>
              </a:spcAft>
              <a:buFont typeface="Courier New" panose="02070309020205020404" pitchFamily="49" charset="0"/>
              <a:buChar char="o"/>
              <a:tabLst>
                <a:tab pos="4191000" algn="l"/>
              </a:tabLst>
            </a:pPr>
            <a:r>
              <a:rPr lang="en-US" sz="2000" dirty="0">
                <a:latin typeface="Calibri Light" panose="020F0302020204030204" pitchFamily="34" charset="0"/>
                <a:ea typeface="Times New Roman" panose="02020603050405020304" pitchFamily="18" charset="0"/>
                <a:cs typeface="Times New Roman" panose="02020603050405020304" pitchFamily="18" charset="0"/>
              </a:rPr>
              <a:t>Editor: Visual Studio Code &amp; Dreamweaver 2020</a:t>
            </a:r>
          </a:p>
          <a:p>
            <a:pPr marL="742950" lvl="1" indent="-285750" algn="just">
              <a:spcBef>
                <a:spcPts val="100"/>
              </a:spcBef>
              <a:spcAft>
                <a:spcPts val="0"/>
              </a:spcAft>
              <a:buFont typeface="Courier New" panose="02070309020205020404" pitchFamily="49" charset="0"/>
              <a:buChar char="o"/>
              <a:tabLst>
                <a:tab pos="4191000" algn="l"/>
              </a:tabLst>
            </a:pPr>
            <a:r>
              <a:rPr lang="en-US" sz="2000" dirty="0">
                <a:latin typeface="Calibri Light" panose="020F0302020204030204" pitchFamily="34" charset="0"/>
                <a:ea typeface="Times New Roman" panose="02020603050405020304" pitchFamily="18" charset="0"/>
                <a:cs typeface="Times New Roman" panose="02020603050405020304" pitchFamily="18" charset="0"/>
              </a:rPr>
              <a:t>Programming languages: </a:t>
            </a:r>
            <a:r>
              <a:rPr lang="en-US" sz="2000" dirty="0" smtClean="0">
                <a:latin typeface="Calibri Light" panose="020F0302020204030204" pitchFamily="34" charset="0"/>
                <a:ea typeface="Times New Roman" panose="02020603050405020304" pitchFamily="18" charset="0"/>
                <a:cs typeface="Times New Roman" panose="02020603050405020304" pitchFamily="18" charset="0"/>
              </a:rPr>
              <a:t>JavaScript</a:t>
            </a:r>
          </a:p>
          <a:p>
            <a:pPr marL="742950" lvl="1" indent="-285750" algn="just">
              <a:spcBef>
                <a:spcPts val="100"/>
              </a:spcBef>
              <a:spcAft>
                <a:spcPts val="0"/>
              </a:spcAft>
              <a:buFont typeface="Courier New" panose="02070309020205020404" pitchFamily="49" charset="0"/>
              <a:buChar char="o"/>
              <a:tabLst>
                <a:tab pos="4191000" algn="l"/>
              </a:tabLst>
            </a:pPr>
            <a:endParaRPr lang="en-US" sz="2000" dirty="0">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gn="just">
              <a:spcBef>
                <a:spcPts val="100"/>
              </a:spcBef>
              <a:spcAft>
                <a:spcPts val="0"/>
              </a:spcAft>
              <a:buFont typeface="Calibri" panose="020F0502020204030204" pitchFamily="34" charset="0"/>
              <a:buChar char="-"/>
              <a:tabLst>
                <a:tab pos="4191000" algn="l"/>
              </a:tabLst>
            </a:pPr>
            <a:r>
              <a:rPr lang="en-US" sz="2000" dirty="0">
                <a:latin typeface="Calibri Light" panose="020F0302020204030204" pitchFamily="34" charset="0"/>
                <a:ea typeface="Calibri" panose="020F0502020204030204" pitchFamily="34" charset="0"/>
                <a:cs typeface="Times New Roman" panose="02020603050405020304" pitchFamily="18" charset="0"/>
              </a:rPr>
              <a:t>Hardware: C</a:t>
            </a:r>
            <a:r>
              <a:rPr lang="en-US" sz="2000" dirty="0" smtClean="0">
                <a:latin typeface="Calibri Light" panose="020F0302020204030204" pitchFamily="34" charset="0"/>
                <a:ea typeface="Calibri" panose="020F0502020204030204" pitchFamily="34" charset="0"/>
                <a:cs typeface="Times New Roman" panose="02020603050405020304" pitchFamily="18" charset="0"/>
              </a:rPr>
              <a:t>lient server</a:t>
            </a:r>
            <a:endParaRPr lang="en-US" sz="2000" dirty="0">
              <a:latin typeface="Calibri Light" panose="020F0302020204030204" pitchFamily="34" charset="0"/>
              <a:ea typeface="Calibri" panose="020F0502020204030204" pitchFamily="34" charset="0"/>
              <a:cs typeface="Times New Roman" panose="02020603050405020304" pitchFamily="18" charset="0"/>
            </a:endParaRPr>
          </a:p>
          <a:p>
            <a:pPr marL="742950" lvl="1" indent="-285750" algn="just">
              <a:spcBef>
                <a:spcPts val="100"/>
              </a:spcBef>
              <a:spcAft>
                <a:spcPts val="0"/>
              </a:spcAft>
              <a:buFont typeface="Courier New" panose="02070309020205020404" pitchFamily="49" charset="0"/>
              <a:buChar char="o"/>
              <a:tabLst>
                <a:tab pos="4191000" algn="l"/>
              </a:tabLst>
            </a:pPr>
            <a:r>
              <a:rPr lang="en-US" sz="2000" dirty="0">
                <a:latin typeface="Calibri Light" panose="020F0302020204030204" pitchFamily="34" charset="0"/>
                <a:ea typeface="Times New Roman" panose="02020603050405020304" pitchFamily="18" charset="0"/>
                <a:cs typeface="Times New Roman" panose="02020603050405020304" pitchFamily="18" charset="0"/>
              </a:rPr>
              <a:t>Client (User) – Windows– Windows 11</a:t>
            </a:r>
          </a:p>
          <a:p>
            <a:pPr marL="742950" lvl="1" indent="-285750" algn="just">
              <a:spcBef>
                <a:spcPts val="100"/>
              </a:spcBef>
              <a:spcAft>
                <a:spcPts val="0"/>
              </a:spcAft>
              <a:buFont typeface="Courier New" panose="02070309020205020404" pitchFamily="49" charset="0"/>
              <a:buChar char="o"/>
              <a:tabLst>
                <a:tab pos="4191000" algn="l"/>
              </a:tabLst>
            </a:pPr>
            <a:r>
              <a:rPr lang="en-US" sz="2000" dirty="0">
                <a:latin typeface="Calibri Light" panose="020F0302020204030204" pitchFamily="34" charset="0"/>
                <a:ea typeface="Times New Roman" panose="02020603050405020304" pitchFamily="18" charset="0"/>
                <a:cs typeface="Times New Roman" panose="02020603050405020304" pitchFamily="18" charset="0"/>
              </a:rPr>
              <a:t>Server (Hosting Environment) – Windows Server</a:t>
            </a:r>
            <a:endParaRPr lang="en-US" sz="200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Box 2">
            <a:extLst>
              <a:ext uri="{FF2B5EF4-FFF2-40B4-BE49-F238E27FC236}">
                <a16:creationId xmlns:a16="http://schemas.microsoft.com/office/drawing/2014/main" id="{36EBA4C5-FD82-5844-99EF-54B088B1E196}"/>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17. Website Review &amp; Improvements</a:t>
            </a:r>
          </a:p>
        </p:txBody>
      </p:sp>
      <p:graphicFrame>
        <p:nvGraphicFramePr>
          <p:cNvPr id="2" name="Table 2">
            <a:extLst>
              <a:ext uri="{FF2B5EF4-FFF2-40B4-BE49-F238E27FC236}">
                <a16:creationId xmlns:a16="http://schemas.microsoft.com/office/drawing/2014/main" id="{199DB99A-94A3-6B4D-B8C0-EB45E1D36DA0}"/>
              </a:ext>
            </a:extLst>
          </p:cNvPr>
          <p:cNvGraphicFramePr>
            <a:graphicFrameLocks noGrp="1"/>
          </p:cNvGraphicFramePr>
          <p:nvPr>
            <p:extLst>
              <p:ext uri="{D42A27DB-BD31-4B8C-83A1-F6EECF244321}">
                <p14:modId xmlns:p14="http://schemas.microsoft.com/office/powerpoint/2010/main" val="1223023578"/>
              </p:ext>
            </p:extLst>
          </p:nvPr>
        </p:nvGraphicFramePr>
        <p:xfrm>
          <a:off x="208152" y="1586546"/>
          <a:ext cx="8615808" cy="4752426"/>
        </p:xfrm>
        <a:graphic>
          <a:graphicData uri="http://schemas.openxmlformats.org/drawingml/2006/table">
            <a:tbl>
              <a:tblPr firstRow="1" bandRow="1">
                <a:tableStyleId>{073A0DAA-6AF3-43AB-8588-CEC1D06C72B9}</a:tableStyleId>
              </a:tblPr>
              <a:tblGrid>
                <a:gridCol w="1433254">
                  <a:extLst>
                    <a:ext uri="{9D8B030D-6E8A-4147-A177-3AD203B41FA5}">
                      <a16:colId xmlns:a16="http://schemas.microsoft.com/office/drawing/2014/main" val="1884981614"/>
                    </a:ext>
                  </a:extLst>
                </a:gridCol>
                <a:gridCol w="3403977">
                  <a:extLst>
                    <a:ext uri="{9D8B030D-6E8A-4147-A177-3AD203B41FA5}">
                      <a16:colId xmlns:a16="http://schemas.microsoft.com/office/drawing/2014/main" val="1904592169"/>
                    </a:ext>
                  </a:extLst>
                </a:gridCol>
                <a:gridCol w="3778577">
                  <a:extLst>
                    <a:ext uri="{9D8B030D-6E8A-4147-A177-3AD203B41FA5}">
                      <a16:colId xmlns:a16="http://schemas.microsoft.com/office/drawing/2014/main" val="1391018552"/>
                    </a:ext>
                  </a:extLst>
                </a:gridCol>
              </a:tblGrid>
              <a:tr h="34036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0C5F"/>
                    </a:solidFill>
                  </a:tcPr>
                </a:tc>
                <a:tc>
                  <a:txBody>
                    <a:bodyPr/>
                    <a:lstStyle/>
                    <a:p>
                      <a:r>
                        <a:rPr lang="en-US"/>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0C5F"/>
                    </a:solidFill>
                  </a:tcPr>
                </a:tc>
                <a:tc>
                  <a:txBody>
                    <a:bodyPr/>
                    <a:lstStyle/>
                    <a:p>
                      <a:r>
                        <a:rPr lang="en-US"/>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0C5F"/>
                    </a:solidFill>
                  </a:tcPr>
                </a:tc>
                <a:extLst>
                  <a:ext uri="{0D108BD9-81ED-4DB2-BD59-A6C34878D82A}">
                    <a16:rowId xmlns:a16="http://schemas.microsoft.com/office/drawing/2014/main" val="522931182"/>
                  </a:ext>
                </a:extLst>
              </a:tr>
              <a:tr h="693505">
                <a:tc>
                  <a:txBody>
                    <a:bodyPr/>
                    <a:lstStyle/>
                    <a:p>
                      <a:r>
                        <a:rPr lang="en-US" dirty="0"/>
                        <a:t>Item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Simple design, easy to navigate.</a:t>
                      </a:r>
                      <a:endParaRPr lang="en-SG" altLang="en-US" dirty="0">
                        <a:highlight>
                          <a:srgbClr val="FFFF00"/>
                        </a:highlight>
                        <a:latin typeface="+mn-lt"/>
                        <a:ea typeface="Calibri" panose="020F0502020204030204" pitchFamily="34" charset="0"/>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smtClean="0"/>
                        <a:t>Too</a:t>
                      </a:r>
                      <a:r>
                        <a:rPr lang="en-US" baseline="0" dirty="0" smtClean="0"/>
                        <a:t> plain, boring looking.</a:t>
                      </a:r>
                      <a:endParaRPr lang="en-SG" altLang="en-US" dirty="0">
                        <a:highlight>
                          <a:srgbClr val="FFFF00"/>
                        </a:highlight>
                        <a:latin typeface="+mn-lt"/>
                        <a:ea typeface="Calibri" panose="020F0502020204030204" pitchFamily="34" charset="0"/>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9239858"/>
                  </a:ext>
                </a:extLst>
              </a:tr>
              <a:tr h="746760">
                <a:tc>
                  <a:txBody>
                    <a:bodyPr/>
                    <a:lstStyle/>
                    <a:p>
                      <a:r>
                        <a:rPr lang="en-US"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50" b="0" i="0" u="none" strike="noStrike" kern="1200" cap="none" spc="0" normalizeH="0" baseline="0" noProof="0" dirty="0" smtClean="0">
                          <a:ln>
                            <a:noFill/>
                          </a:ln>
                          <a:solidFill>
                            <a:prstClr val="black"/>
                          </a:solidFill>
                          <a:effectLst/>
                          <a:uLnTx/>
                          <a:uFillTx/>
                          <a:latin typeface="Calibri"/>
                          <a:ea typeface="+mn-ea"/>
                          <a:cs typeface="+mn-cs"/>
                        </a:rPr>
                        <a:t>Users can navigate to any user pages in 2 clicks or less. Most are accessible from the right side.</a:t>
                      </a:r>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smtClean="0">
                          <a:ln>
                            <a:noFill/>
                          </a:ln>
                          <a:solidFill>
                            <a:prstClr val="black"/>
                          </a:solidFill>
                          <a:effectLst/>
                          <a:uLnTx/>
                          <a:uFillTx/>
                          <a:latin typeface="+mn-lt"/>
                          <a:ea typeface="+mn-ea"/>
                          <a:cs typeface="+mn-cs"/>
                        </a:rPr>
                        <a:t>Other than black and white, only 1 color is used. </a:t>
                      </a:r>
                      <a:endParaRPr lang="en-US"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8640266"/>
                  </a:ext>
                </a:extLst>
              </a:tr>
              <a:tr h="2971800">
                <a:tc>
                  <a:txBody>
                    <a:bodyPr/>
                    <a:lstStyle/>
                    <a:p>
                      <a:r>
                        <a:rPr lang="en-US"/>
                        <a:t>Display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SG" altLang="en-US" dirty="0">
                        <a:highlight>
                          <a:srgbClr val="FFFF00"/>
                        </a:highlight>
                        <a:latin typeface="+mn-lt"/>
                        <a:ea typeface="Calibri" panose="020F0502020204030204" pitchFamily="34" charset="0"/>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1350" b="0" i="0" u="none" strike="noStrike" kern="1200" cap="none" spc="0" normalizeH="0" baseline="0" noProof="0" dirty="0" smtClean="0">
                          <a:ln>
                            <a:noFill/>
                          </a:ln>
                          <a:solidFill>
                            <a:prstClr val="black"/>
                          </a:solidFill>
                          <a:effectLst/>
                          <a:uLnTx/>
                          <a:uFillTx/>
                          <a:latin typeface="+mn-lt"/>
                          <a:ea typeface="+mn-ea"/>
                          <a:cs typeface="+mn-cs"/>
                        </a:rPr>
                        <a:t>Can have more shadows or group of color palette.</a:t>
                      </a:r>
                    </a:p>
                    <a:p>
                      <a:endParaRPr lang="en-SG" dirty="0">
                        <a:highlight>
                          <a:srgbClr val="FFFF00"/>
                        </a:highlight>
                        <a:latin typeface="+mn-lt"/>
                        <a:ea typeface="ヒラギノ角ゴ Pro W3"/>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6114433"/>
                  </a:ext>
                </a:extLst>
              </a:tr>
            </a:tbl>
          </a:graphicData>
        </a:graphic>
      </p:graphicFrame>
      <p:pic>
        <p:nvPicPr>
          <p:cNvPr id="4" name="Picture 3"/>
          <p:cNvPicPr>
            <a:picLocks noChangeAspect="1"/>
          </p:cNvPicPr>
          <p:nvPr/>
        </p:nvPicPr>
        <p:blipFill rotWithShape="1">
          <a:blip r:embed="rId2"/>
          <a:srcRect l="14005" t="9928" r="16571"/>
          <a:stretch/>
        </p:blipFill>
        <p:spPr>
          <a:xfrm>
            <a:off x="5143500" y="3751250"/>
            <a:ext cx="3600450" cy="2513173"/>
          </a:xfrm>
          <a:prstGeom prst="rect">
            <a:avLst/>
          </a:prstGeom>
        </p:spPr>
      </p:pic>
      <p:pic>
        <p:nvPicPr>
          <p:cNvPr id="5" name="Picture 4"/>
          <p:cNvPicPr>
            <a:picLocks noChangeAspect="1"/>
          </p:cNvPicPr>
          <p:nvPr/>
        </p:nvPicPr>
        <p:blipFill rotWithShape="1">
          <a:blip r:embed="rId3"/>
          <a:srcRect l="55570" t="10006" r="19354" b="66849"/>
          <a:stretch/>
        </p:blipFill>
        <p:spPr>
          <a:xfrm>
            <a:off x="1680210" y="3564600"/>
            <a:ext cx="3276600" cy="1699481"/>
          </a:xfrm>
          <a:prstGeom prst="rect">
            <a:avLst/>
          </a:prstGeom>
        </p:spPr>
      </p:pic>
      <p:pic>
        <p:nvPicPr>
          <p:cNvPr id="11" name="Picture 10"/>
          <p:cNvPicPr>
            <a:picLocks noChangeAspect="1"/>
          </p:cNvPicPr>
          <p:nvPr/>
        </p:nvPicPr>
        <p:blipFill rotWithShape="1">
          <a:blip r:embed="rId3"/>
          <a:srcRect l="55570" t="83698" r="19354" b="4637"/>
          <a:stretch/>
        </p:blipFill>
        <p:spPr>
          <a:xfrm>
            <a:off x="1680210" y="5407884"/>
            <a:ext cx="3276600" cy="85653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Box 2">
            <a:extLst>
              <a:ext uri="{FF2B5EF4-FFF2-40B4-BE49-F238E27FC236}">
                <a16:creationId xmlns:a16="http://schemas.microsoft.com/office/drawing/2014/main" id="{62261CBC-C3B0-7943-B7B0-28FA1836F4F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18. Project Milestones &amp; Tasks</a:t>
            </a:r>
          </a:p>
        </p:txBody>
      </p:sp>
      <p:graphicFrame>
        <p:nvGraphicFramePr>
          <p:cNvPr id="2" name="Table 1">
            <a:extLst>
              <a:ext uri="{FF2B5EF4-FFF2-40B4-BE49-F238E27FC236}">
                <a16:creationId xmlns:a16="http://schemas.microsoft.com/office/drawing/2014/main" id="{15A40ADC-0A04-B441-A52C-01D1F6E86F26}"/>
              </a:ext>
            </a:extLst>
          </p:cNvPr>
          <p:cNvGraphicFramePr>
            <a:graphicFrameLocks noGrp="1"/>
          </p:cNvGraphicFramePr>
          <p:nvPr>
            <p:extLst>
              <p:ext uri="{D42A27DB-BD31-4B8C-83A1-F6EECF244321}">
                <p14:modId xmlns:p14="http://schemas.microsoft.com/office/powerpoint/2010/main" val="947280372"/>
              </p:ext>
            </p:extLst>
          </p:nvPr>
        </p:nvGraphicFramePr>
        <p:xfrm>
          <a:off x="179388" y="1341438"/>
          <a:ext cx="8785225" cy="4578746"/>
        </p:xfrm>
        <a:graphic>
          <a:graphicData uri="http://schemas.openxmlformats.org/drawingml/2006/table">
            <a:tbl>
              <a:tblPr firstRow="1" bandRow="1">
                <a:tableStyleId>{5C22544A-7EE6-4342-B048-85BDC9FD1C3A}</a:tableStyleId>
              </a:tblPr>
              <a:tblGrid>
                <a:gridCol w="1080150">
                  <a:extLst>
                    <a:ext uri="{9D8B030D-6E8A-4147-A177-3AD203B41FA5}">
                      <a16:colId xmlns:a16="http://schemas.microsoft.com/office/drawing/2014/main" val="20000"/>
                    </a:ext>
                  </a:extLst>
                </a:gridCol>
                <a:gridCol w="6064336">
                  <a:extLst>
                    <a:ext uri="{9D8B030D-6E8A-4147-A177-3AD203B41FA5}">
                      <a16:colId xmlns:a16="http://schemas.microsoft.com/office/drawing/2014/main" val="20001"/>
                    </a:ext>
                  </a:extLst>
                </a:gridCol>
                <a:gridCol w="1640739">
                  <a:extLst>
                    <a:ext uri="{9D8B030D-6E8A-4147-A177-3AD203B41FA5}">
                      <a16:colId xmlns:a16="http://schemas.microsoft.com/office/drawing/2014/main" val="20002"/>
                    </a:ext>
                  </a:extLst>
                </a:gridCol>
              </a:tblGrid>
              <a:tr h="852673">
                <a:tc>
                  <a:txBody>
                    <a:bodyPr/>
                    <a:lstStyle/>
                    <a:p>
                      <a:pPr algn="ctr" fontAlgn="ctr"/>
                      <a:r>
                        <a:rPr lang="en-SG" sz="1800" u="none" strike="noStrike">
                          <a:effectLst/>
                        </a:rPr>
                        <a:t>Project Task ID</a:t>
                      </a:r>
                      <a:endParaRPr lang="en-SG" sz="1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a:effectLst/>
                        </a:rPr>
                        <a:t>Project Task Description</a:t>
                      </a:r>
                      <a:endParaRPr lang="en-SG" sz="1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a:effectLst/>
                        </a:rPr>
                        <a:t>Project Milestone</a:t>
                      </a:r>
                      <a:r>
                        <a:rPr lang="en-SG" sz="1800" u="none" strike="noStrike" baseline="0">
                          <a:effectLst/>
                        </a:rPr>
                        <a:t> ID</a:t>
                      </a:r>
                      <a:endParaRPr lang="en-SG" sz="18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0"/>
                  </a:ext>
                </a:extLst>
              </a:tr>
              <a:tr h="338734">
                <a:tc>
                  <a:txBody>
                    <a:bodyPr/>
                    <a:lstStyle/>
                    <a:p>
                      <a:pPr algn="ctr" fontAlgn="ctr"/>
                      <a:r>
                        <a:rPr lang="en-SG" sz="1800" u="none" strike="noStrike">
                          <a:effectLst/>
                        </a:rPr>
                        <a:t> 1</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1755" algn="l" fontAlgn="ctr"/>
                      <a:r>
                        <a:rPr lang="en-SG" sz="1800" u="none" strike="noStrike">
                          <a:effectLst/>
                        </a:rPr>
                        <a:t>Completion of Information Architecture, Storyboard, Wireframe</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a:effectLst/>
                        </a:rPr>
                        <a:t> 1</a:t>
                      </a:r>
                      <a:endParaRPr lang="en-SG"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1"/>
                  </a:ext>
                </a:extLst>
              </a:tr>
              <a:tr h="338734">
                <a:tc>
                  <a:txBody>
                    <a:bodyPr/>
                    <a:lstStyle/>
                    <a:p>
                      <a:pPr algn="ctr" fontAlgn="ctr"/>
                      <a:r>
                        <a:rPr lang="en-SG" sz="1800" u="none" strike="noStrike">
                          <a:effectLst/>
                        </a:rPr>
                        <a:t> 2</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1755" algn="l" fontAlgn="ctr"/>
                      <a:r>
                        <a:rPr lang="en-SG" sz="1800" u="none" strike="noStrike">
                          <a:effectLst/>
                        </a:rPr>
                        <a:t>Completion of HTML</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a:effectLst/>
                        </a:rPr>
                        <a:t> 1</a:t>
                      </a:r>
                      <a:endParaRPr lang="en-SG"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2"/>
                  </a:ext>
                </a:extLst>
              </a:tr>
              <a:tr h="338734">
                <a:tc>
                  <a:txBody>
                    <a:bodyPr/>
                    <a:lstStyle/>
                    <a:p>
                      <a:pPr algn="ctr" fontAlgn="ctr"/>
                      <a:r>
                        <a:rPr lang="en-SG" sz="1800" u="none" strike="noStrike">
                          <a:effectLst/>
                        </a:rPr>
                        <a:t> 3</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1755" algn="l" fontAlgn="ctr"/>
                      <a:r>
                        <a:rPr lang="en-SG" sz="1800" u="none" strike="noStrike" dirty="0">
                          <a:effectLst/>
                        </a:rPr>
                        <a:t>Completion of CSS and </a:t>
                      </a:r>
                      <a:r>
                        <a:rPr lang="en-SG" sz="1800" u="none" strike="noStrike" dirty="0" smtClean="0">
                          <a:effectLst/>
                        </a:rPr>
                        <a:t>JavaScript</a:t>
                      </a:r>
                      <a:endParaRPr lang="en-SG" sz="18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a:effectLst/>
                        </a:rPr>
                        <a:t> 1</a:t>
                      </a:r>
                      <a:endParaRPr lang="en-SG"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3"/>
                  </a:ext>
                </a:extLst>
              </a:tr>
              <a:tr h="338734">
                <a:tc>
                  <a:txBody>
                    <a:bodyPr/>
                    <a:lstStyle/>
                    <a:p>
                      <a:pPr algn="ctr" fontAlgn="ctr"/>
                      <a:r>
                        <a:rPr lang="en-SG" sz="1800" u="none" strike="noStrike">
                          <a:effectLst/>
                        </a:rPr>
                        <a:t> 4</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1755" algn="l" fontAlgn="ctr"/>
                      <a:r>
                        <a:rPr lang="en-SG" sz="1800" u="none" strike="noStrike">
                          <a:effectLst/>
                        </a:rPr>
                        <a:t>Completion of Lead Generation Form and Administration</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a:effectLst/>
                        </a:rPr>
                        <a:t> 1</a:t>
                      </a:r>
                      <a:endParaRPr lang="en-SG"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4"/>
                  </a:ext>
                </a:extLst>
              </a:tr>
              <a:tr h="338733">
                <a:tc>
                  <a:txBody>
                    <a:bodyPr/>
                    <a:lstStyle/>
                    <a:p>
                      <a:pPr algn="ctr" fontAlgn="ctr"/>
                      <a:r>
                        <a:rPr lang="en-SG" sz="1800" u="none" strike="noStrike">
                          <a:effectLst/>
                        </a:rPr>
                        <a:t> 5</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1755" algn="l" fontAlgn="ctr"/>
                      <a:r>
                        <a:rPr lang="en-SG" sz="1800" u="none" strike="noStrike">
                          <a:effectLst/>
                        </a:rPr>
                        <a:t>Website Testing </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a:effectLst/>
                        </a:rPr>
                        <a:t> 1</a:t>
                      </a:r>
                      <a:endParaRPr lang="en-SG"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5"/>
                  </a:ext>
                </a:extLst>
              </a:tr>
              <a:tr h="338734">
                <a:tc>
                  <a:txBody>
                    <a:bodyPr/>
                    <a:lstStyle/>
                    <a:p>
                      <a:pPr algn="ctr" fontAlgn="ctr"/>
                      <a:r>
                        <a:rPr lang="en-SG" sz="1800" u="none" strike="noStrike">
                          <a:effectLst/>
                        </a:rPr>
                        <a:t> 6</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1755" algn="l" fontAlgn="ctr"/>
                      <a:r>
                        <a:rPr lang="en-US" sz="1800" b="0" i="0" u="none" strike="noStrike">
                          <a:solidFill>
                            <a:srgbClr val="000000"/>
                          </a:solidFill>
                          <a:effectLst/>
                          <a:latin typeface="Calibri"/>
                        </a:rPr>
                        <a:t>Website Testing as a whole on Apache Tomcat</a:t>
                      </a:r>
                      <a:endParaRPr lang="en-SG" sz="1800" b="0" i="0" u="none" strike="noStrike">
                        <a:solidFill>
                          <a:srgbClr val="000000"/>
                        </a:solidFill>
                        <a:effectLst/>
                        <a:latin typeface="Calibri"/>
                      </a:endParaRPr>
                    </a:p>
                  </a:txBody>
                  <a:tcPr marL="6350" marR="6350" marT="6350" marB="0" anchor="ctr"/>
                </a:tc>
                <a:tc>
                  <a:txBody>
                    <a:bodyPr/>
                    <a:lstStyle/>
                    <a:p>
                      <a:pPr algn="ctr" fontAlgn="ctr"/>
                      <a:r>
                        <a:rPr lang="en-SG" sz="1800" u="none" strike="noStrike">
                          <a:effectLst/>
                        </a:rPr>
                        <a:t> 2</a:t>
                      </a:r>
                      <a:endParaRPr lang="en-SG"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6"/>
                  </a:ext>
                </a:extLst>
              </a:tr>
              <a:tr h="338734">
                <a:tc>
                  <a:txBody>
                    <a:bodyPr/>
                    <a:lstStyle/>
                    <a:p>
                      <a:pPr algn="ctr" fontAlgn="ctr"/>
                      <a:r>
                        <a:rPr lang="en-SG" sz="1800" u="none" strike="noStrike">
                          <a:effectLst/>
                        </a:rPr>
                        <a:t> 7</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1755" algn="l" fontAlgn="ctr"/>
                      <a:r>
                        <a:rPr lang="en-SG" sz="1800" u="none" strike="noStrike">
                          <a:effectLst/>
                        </a:rPr>
                        <a:t>Completion of Project Report</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a:effectLst/>
                        </a:rPr>
                        <a:t> 2</a:t>
                      </a:r>
                      <a:endParaRPr lang="en-SG"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7"/>
                  </a:ext>
                </a:extLst>
              </a:tr>
              <a:tr h="338734">
                <a:tc>
                  <a:txBody>
                    <a:bodyPr/>
                    <a:lstStyle/>
                    <a:p>
                      <a:pPr algn="ctr" fontAlgn="ctr"/>
                      <a:r>
                        <a:rPr lang="en-SG" sz="1800" u="none" strike="noStrike">
                          <a:effectLst/>
                        </a:rPr>
                        <a:t> 8</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1755" algn="l" fontAlgn="ctr"/>
                      <a:r>
                        <a:rPr lang="en-SG" sz="1800" u="none" strike="noStrike">
                          <a:effectLst/>
                        </a:rPr>
                        <a:t>Completion of Project Presentation</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a:effectLst/>
                        </a:rPr>
                        <a:t> 2</a:t>
                      </a:r>
                      <a:endParaRPr lang="en-SG"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08"/>
                  </a:ext>
                </a:extLst>
              </a:tr>
              <a:tr h="338734">
                <a:tc>
                  <a:txBody>
                    <a:bodyPr/>
                    <a:lstStyle/>
                    <a:p>
                      <a:pPr algn="ctr" fontAlgn="ctr"/>
                      <a:r>
                        <a:rPr lang="en-SG" sz="1800" u="none" strike="noStrike">
                          <a:effectLst/>
                        </a:rPr>
                        <a:t> 9</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1755" algn="l" fontAlgn="ctr"/>
                      <a:r>
                        <a:rPr lang="en-SG" sz="1800" u="none" strike="noStrike">
                          <a:effectLst/>
                        </a:rPr>
                        <a:t>Submission of Project Report</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a:effectLst/>
                        </a:rPr>
                        <a:t> 3</a:t>
                      </a:r>
                      <a:endParaRPr lang="en-SG"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0"/>
                  </a:ext>
                </a:extLst>
              </a:tr>
              <a:tr h="338734">
                <a:tc>
                  <a:txBody>
                    <a:bodyPr/>
                    <a:lstStyle/>
                    <a:p>
                      <a:pPr algn="ctr" fontAlgn="ctr"/>
                      <a:r>
                        <a:rPr lang="en-SG" sz="1800" u="none" strike="noStrike">
                          <a:effectLst/>
                        </a:rPr>
                        <a:t> 10</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1755" algn="l" fontAlgn="ctr"/>
                      <a:r>
                        <a:rPr lang="en-SG" sz="1800" u="none" strike="noStrike">
                          <a:effectLst/>
                        </a:rPr>
                        <a:t>Submission of Project Presentation</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a:effectLst/>
                        </a:rPr>
                        <a:t> 3</a:t>
                      </a:r>
                      <a:endParaRPr lang="en-SG" sz="1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1"/>
                  </a:ext>
                </a:extLst>
              </a:tr>
              <a:tr h="338734">
                <a:tc>
                  <a:txBody>
                    <a:bodyPr/>
                    <a:lstStyle/>
                    <a:p>
                      <a:pPr algn="ctr" fontAlgn="ctr"/>
                      <a:r>
                        <a:rPr lang="en-SG" sz="1800" u="none" strike="noStrike">
                          <a:effectLst/>
                        </a:rPr>
                        <a:t> 11</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1755" algn="l" fontAlgn="ctr"/>
                      <a:r>
                        <a:rPr lang="en-SG" sz="1800" u="none" strike="noStrike">
                          <a:effectLst/>
                        </a:rPr>
                        <a:t>Submission of Source Code</a:t>
                      </a: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1800" u="none" strike="noStrike" dirty="0">
                          <a:effectLst/>
                        </a:rPr>
                        <a:t> 3</a:t>
                      </a:r>
                      <a:endParaRPr lang="en-SG" sz="1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2"/>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Box 2">
            <a:extLst>
              <a:ext uri="{FF2B5EF4-FFF2-40B4-BE49-F238E27FC236}">
                <a16:creationId xmlns:a16="http://schemas.microsoft.com/office/drawing/2014/main" id="{F0D49C4B-87E8-9343-ADD0-00F7E23DACC4}"/>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19. Milestone Feedback &amp; Action taken</a:t>
            </a:r>
          </a:p>
        </p:txBody>
      </p:sp>
      <p:graphicFrame>
        <p:nvGraphicFramePr>
          <p:cNvPr id="2" name="Table 1">
            <a:extLst>
              <a:ext uri="{FF2B5EF4-FFF2-40B4-BE49-F238E27FC236}">
                <a16:creationId xmlns:a16="http://schemas.microsoft.com/office/drawing/2014/main" id="{8058D606-0EA8-A946-A25B-5AAE0C940FF2}"/>
              </a:ext>
            </a:extLst>
          </p:cNvPr>
          <p:cNvGraphicFramePr>
            <a:graphicFrameLocks noGrp="1"/>
          </p:cNvGraphicFramePr>
          <p:nvPr>
            <p:extLst>
              <p:ext uri="{D42A27DB-BD31-4B8C-83A1-F6EECF244321}">
                <p14:modId xmlns:p14="http://schemas.microsoft.com/office/powerpoint/2010/main" val="2064224526"/>
              </p:ext>
            </p:extLst>
          </p:nvPr>
        </p:nvGraphicFramePr>
        <p:xfrm>
          <a:off x="179388" y="1196975"/>
          <a:ext cx="8785225" cy="5607052"/>
        </p:xfrm>
        <a:graphic>
          <a:graphicData uri="http://schemas.openxmlformats.org/drawingml/2006/table">
            <a:tbl>
              <a:tblPr firstRow="1" bandRow="1">
                <a:tableStyleId>{5C22544A-7EE6-4342-B048-85BDC9FD1C3A}</a:tableStyleId>
              </a:tblPr>
              <a:tblGrid>
                <a:gridCol w="1296180">
                  <a:extLst>
                    <a:ext uri="{9D8B030D-6E8A-4147-A177-3AD203B41FA5}">
                      <a16:colId xmlns:a16="http://schemas.microsoft.com/office/drawing/2014/main" val="20000"/>
                    </a:ext>
                  </a:extLst>
                </a:gridCol>
                <a:gridCol w="4176583">
                  <a:extLst>
                    <a:ext uri="{9D8B030D-6E8A-4147-A177-3AD203B41FA5}">
                      <a16:colId xmlns:a16="http://schemas.microsoft.com/office/drawing/2014/main" val="20001"/>
                    </a:ext>
                  </a:extLst>
                </a:gridCol>
                <a:gridCol w="3312462">
                  <a:extLst>
                    <a:ext uri="{9D8B030D-6E8A-4147-A177-3AD203B41FA5}">
                      <a16:colId xmlns:a16="http://schemas.microsoft.com/office/drawing/2014/main" val="20002"/>
                    </a:ext>
                  </a:extLst>
                </a:gridCol>
              </a:tblGrid>
              <a:tr h="876015">
                <a:tc>
                  <a:txBody>
                    <a:bodyPr/>
                    <a:lstStyle/>
                    <a:p>
                      <a:pPr algn="ctr" fontAlgn="ctr"/>
                      <a:r>
                        <a:rPr lang="en-SG" sz="1800" u="none" strike="noStrike">
                          <a:effectLst/>
                        </a:rPr>
                        <a:t>Project</a:t>
                      </a:r>
                      <a:r>
                        <a:rPr lang="en-SG" sz="1800" u="none" strike="noStrike" baseline="0">
                          <a:effectLst/>
                        </a:rPr>
                        <a:t> Milestone ID </a:t>
                      </a:r>
                      <a:endParaRPr lang="en-SG" sz="1800" b="1"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r>
                        <a:rPr lang="en-SG" sz="1800" u="none" strike="noStrike">
                          <a:effectLst/>
                        </a:rPr>
                        <a:t>Milestone Feedback received from</a:t>
                      </a:r>
                      <a:r>
                        <a:rPr lang="en-SG" sz="1800" u="none" strike="noStrike" baseline="0">
                          <a:effectLst/>
                        </a:rPr>
                        <a:t> Tutor / Learning Facilitator</a:t>
                      </a:r>
                      <a:endParaRPr lang="en-SG" sz="1800" b="1"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r>
                        <a:rPr lang="en-SG" sz="1800" u="none" strike="noStrike">
                          <a:solidFill>
                            <a:schemeClr val="bg1"/>
                          </a:solidFill>
                          <a:effectLst/>
                        </a:rPr>
                        <a:t>Action Taken</a:t>
                      </a:r>
                    </a:p>
                    <a:p>
                      <a:pPr algn="ctr" fontAlgn="ctr"/>
                      <a:r>
                        <a:rPr lang="en-SG" sz="1800" b="1" i="0" u="none" strike="noStrike">
                          <a:solidFill>
                            <a:schemeClr val="bg1"/>
                          </a:solidFill>
                          <a:effectLst/>
                          <a:latin typeface="Calibri" panose="020F0502020204030204" pitchFamily="34" charset="0"/>
                        </a:rPr>
                        <a:t>(Yes / No)</a:t>
                      </a:r>
                    </a:p>
                  </a:txBody>
                  <a:tcPr marL="6350" marR="6350" marT="6349" marB="0" anchor="ctr"/>
                </a:tc>
                <a:extLst>
                  <a:ext uri="{0D108BD9-81ED-4DB2-BD59-A6C34878D82A}">
                    <a16:rowId xmlns:a16="http://schemas.microsoft.com/office/drawing/2014/main" val="10000"/>
                  </a:ext>
                </a:extLst>
              </a:tr>
              <a:tr h="554989">
                <a:tc rowSpan="4">
                  <a:txBody>
                    <a:bodyPr/>
                    <a:lstStyle/>
                    <a:p>
                      <a:pPr algn="ctr" fontAlgn="ctr"/>
                      <a:r>
                        <a:rPr lang="en-SG" sz="1800" u="none" strike="noStrike">
                          <a:effectLst/>
                        </a:rPr>
                        <a:t> 1</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marL="72000" marR="0" lvl="0" indent="0" algn="l" defTabSz="342900" rtl="0" eaLnBrk="1" fontAlgn="ctr" latinLnBrk="0" hangingPunct="1">
                        <a:lnSpc>
                          <a:spcPct val="100000"/>
                        </a:lnSpc>
                        <a:spcBef>
                          <a:spcPts val="0"/>
                        </a:spcBef>
                        <a:spcAft>
                          <a:spcPts val="0"/>
                        </a:spcAft>
                        <a:buClrTx/>
                        <a:buSzTx/>
                        <a:buFontTx/>
                        <a:buNone/>
                        <a:tabLst/>
                        <a:defRPr/>
                      </a:pPr>
                      <a:r>
                        <a:rPr lang="en-SG" sz="1800" u="none" strike="noStrike" dirty="0">
                          <a:effectLst/>
                        </a:rPr>
                        <a:t> </a:t>
                      </a:r>
                      <a:endParaRPr lang="en-SG" altLang="en-US" sz="1800" dirty="0">
                        <a:highlight>
                          <a:srgbClr val="FFFF00"/>
                        </a:highlight>
                        <a:latin typeface="+mn-lt"/>
                        <a:ea typeface="Calibri" panose="020F0502020204030204" pitchFamily="34" charset="0"/>
                        <a:cs typeface="Arial"/>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1"/>
                  </a:ext>
                </a:extLst>
              </a:tr>
              <a:tr h="348004">
                <a:tc vMerge="1">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2000" algn="l" fontAlgn="ct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2"/>
                  </a:ext>
                </a:extLst>
              </a:tr>
              <a:tr h="348004">
                <a:tc vMerge="1">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a:effectLst/>
                        </a:rPr>
                        <a:t> </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3"/>
                  </a:ext>
                </a:extLst>
              </a:tr>
              <a:tr h="348004">
                <a:tc vMerge="1">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a:effectLst/>
                        </a:rPr>
                        <a:t> </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4"/>
                  </a:ext>
                </a:extLst>
              </a:tr>
              <a:tr h="348004">
                <a:tc rowSpan="4">
                  <a:txBody>
                    <a:bodyPr/>
                    <a:lstStyle/>
                    <a:p>
                      <a:pPr algn="ctr" fontAlgn="ctr"/>
                      <a:r>
                        <a:rPr lang="en-SG" sz="1800" u="none" strike="noStrike">
                          <a:effectLst/>
                        </a:rPr>
                        <a:t>2</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u="none" strike="noStrike">
                          <a:effectLst/>
                        </a:rPr>
                        <a:t> </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5"/>
                  </a:ext>
                </a:extLst>
              </a:tr>
              <a:tr h="348004">
                <a:tc vMerge="1">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a:effectLst/>
                        </a:rPr>
                        <a:t> </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6"/>
                  </a:ext>
                </a:extLst>
              </a:tr>
              <a:tr h="348004">
                <a:tc vMerge="1">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a:effectLst/>
                        </a:rPr>
                        <a:t> </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7"/>
                  </a:ext>
                </a:extLst>
              </a:tr>
              <a:tr h="348004">
                <a:tc vMerge="1">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a:effectLst/>
                        </a:rPr>
                        <a:t> </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8"/>
                  </a:ext>
                </a:extLst>
              </a:tr>
              <a:tr h="348004">
                <a:tc rowSpan="5">
                  <a:txBody>
                    <a:bodyPr/>
                    <a:lstStyle/>
                    <a:p>
                      <a:pPr algn="ctr" fontAlgn="ctr"/>
                      <a:r>
                        <a:rPr lang="en-SG" sz="1800" u="none" strike="noStrike">
                          <a:effectLst/>
                        </a:rPr>
                        <a:t>3</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marL="72000" algn="l" fontAlgn="ctr"/>
                      <a:r>
                        <a:rPr lang="en-SG" sz="1800" u="none" strike="noStrike">
                          <a:effectLst/>
                        </a:rPr>
                        <a:t> </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09"/>
                  </a:ext>
                </a:extLst>
              </a:tr>
              <a:tr h="348004">
                <a:tc vMerge="1">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a:effectLst/>
                        </a:rPr>
                        <a:t> </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10"/>
                  </a:ext>
                </a:extLst>
              </a:tr>
              <a:tr h="348004">
                <a:tc vMerge="1">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a:effectLst/>
                        </a:rPr>
                        <a:t> </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11"/>
                  </a:ext>
                </a:extLst>
              </a:tr>
              <a:tr h="348004">
                <a:tc vMerge="1">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a:effectLst/>
                        </a:rPr>
                        <a:t> </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12"/>
                  </a:ext>
                </a:extLst>
              </a:tr>
              <a:tr h="348004">
                <a:tc vMerge="1">
                  <a:txBody>
                    <a:bodyPr/>
                    <a:lstStyle/>
                    <a:p>
                      <a:pPr algn="ctr" fontAlgn="ctr"/>
                      <a:endParaRPr lang="en-SG" sz="1800" b="0" i="0" u="none" strike="noStrike">
                        <a:solidFill>
                          <a:srgbClr val="000000"/>
                        </a:solidFill>
                        <a:effectLst/>
                        <a:latin typeface="Calibri" panose="020F0502020204030204" pitchFamily="34" charset="0"/>
                      </a:endParaRPr>
                    </a:p>
                  </a:txBody>
                  <a:tcPr marL="6350" marR="6350" marT="6350" marB="0" anchor="ctr"/>
                </a:tc>
                <a:tc>
                  <a:txBody>
                    <a:bodyPr/>
                    <a:lstStyle/>
                    <a:p>
                      <a:pPr marL="72000" algn="l" fontAlgn="ctr"/>
                      <a:r>
                        <a:rPr lang="en-SG" sz="1800" u="none" strike="noStrike">
                          <a:effectLst/>
                        </a:rPr>
                        <a:t> </a:t>
                      </a:r>
                      <a:endParaRPr lang="en-SG" sz="1800" b="0" i="0" u="none" strike="noStrike">
                        <a:solidFill>
                          <a:srgbClr val="000000"/>
                        </a:solidFill>
                        <a:effectLst/>
                        <a:latin typeface="Calibri" panose="020F0502020204030204" pitchFamily="34" charset="0"/>
                      </a:endParaRPr>
                    </a:p>
                  </a:txBody>
                  <a:tcPr marL="6350" marR="6350" marT="6349" marB="0" anchor="ctr"/>
                </a:tc>
                <a:tc>
                  <a:txBody>
                    <a:bodyPr/>
                    <a:lstStyle/>
                    <a:p>
                      <a:pPr algn="ctr" fontAlgn="ctr"/>
                      <a:endParaRPr lang="en-SG" sz="1800" b="0" i="0" u="none" strike="noStrike" dirty="0">
                        <a:solidFill>
                          <a:srgbClr val="000000"/>
                        </a:solidFill>
                        <a:effectLst/>
                        <a:latin typeface="Calibri" panose="020F0502020204030204" pitchFamily="34" charset="0"/>
                      </a:endParaRPr>
                    </a:p>
                  </a:txBody>
                  <a:tcPr marL="6350" marR="6350" marT="6349" marB="0" anchor="ctr"/>
                </a:tc>
                <a:extLst>
                  <a:ext uri="{0D108BD9-81ED-4DB2-BD59-A6C34878D82A}">
                    <a16:rowId xmlns:a16="http://schemas.microsoft.com/office/drawing/2014/main" val="10013"/>
                  </a:ext>
                </a:extLst>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203B0E8-78AF-F049-A21B-763C1160942F}"/>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20. Project Results</a:t>
            </a:r>
          </a:p>
        </p:txBody>
      </p:sp>
      <p:sp>
        <p:nvSpPr>
          <p:cNvPr id="5" name="Rectangle 4">
            <a:extLst>
              <a:ext uri="{FF2B5EF4-FFF2-40B4-BE49-F238E27FC236}">
                <a16:creationId xmlns:a16="http://schemas.microsoft.com/office/drawing/2014/main" id="{9539EA25-2A71-2A49-9CAC-5B89F2F15281}"/>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anchor="t"/>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Link for the project </a:t>
            </a:r>
            <a:endParaRPr lang="en-SG" sz="2000" b="1" dirty="0" smtClean="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a:spcBef>
                <a:spcPts val="600"/>
              </a:spcBef>
              <a:spcAft>
                <a:spcPts val="600"/>
              </a:spcAft>
              <a:defRPr/>
            </a:pPr>
            <a:r>
              <a:rPr lang="en-SG" sz="2000" b="1" dirty="0" smtClean="0">
                <a:solidFill>
                  <a:schemeClr val="tx1"/>
                </a:solidFill>
              </a:rPr>
              <a:t>	</a:t>
            </a:r>
          </a:p>
          <a:p>
            <a:pPr>
              <a:spcBef>
                <a:spcPts val="600"/>
              </a:spcBef>
              <a:spcAft>
                <a:spcPts val="600"/>
              </a:spcAft>
              <a:defRPr/>
            </a:pPr>
            <a:r>
              <a:rPr lang="en-SG" sz="2000" dirty="0" smtClean="0">
                <a:solidFill>
                  <a:schemeClr val="tx1"/>
                </a:solidFill>
              </a:rPr>
              <a:t>		</a:t>
            </a:r>
            <a:r>
              <a:rPr lang="en-SG" sz="2000" dirty="0" smtClean="0">
                <a:solidFill>
                  <a:schemeClr val="tx1"/>
                </a:solidFill>
                <a:hlinkClick r:id="rId2"/>
              </a:rPr>
              <a:t>www.joshua-1.com/abc-learning-center/</a:t>
            </a:r>
            <a:endParaRPr lang="en-SG" sz="2000" dirty="0" smtClean="0">
              <a:solidFill>
                <a:schemeClr val="tx1"/>
              </a:solidFill>
            </a:endParaRPr>
          </a:p>
          <a:p>
            <a:pPr>
              <a:spcBef>
                <a:spcPts val="600"/>
              </a:spcBef>
              <a:spcAft>
                <a:spcPts val="600"/>
              </a:spcAft>
              <a:defRPr/>
            </a:pPr>
            <a:endParaRPr lang="en-SG" sz="2000" dirty="0" smtClean="0">
              <a:solidFill>
                <a:schemeClr val="tx1"/>
              </a:solidFill>
              <a:hlinkClick r:id="rId3" action="ppaction://hlinkfile"/>
            </a:endParaRPr>
          </a:p>
          <a:p>
            <a:pPr>
              <a:spcBef>
                <a:spcPts val="600"/>
              </a:spcBef>
              <a:spcAft>
                <a:spcPts val="600"/>
              </a:spcAft>
              <a:defRPr/>
            </a:pPr>
            <a:r>
              <a:rPr lang="en-SG" sz="2000" dirty="0" smtClean="0">
                <a:solidFill>
                  <a:schemeClr val="tx1"/>
                </a:solidFill>
              </a:rPr>
              <a:t>		Or</a:t>
            </a:r>
            <a:endParaRPr lang="en-SG" sz="2000" dirty="0" smtClean="0">
              <a:solidFill>
                <a:schemeClr val="tx1"/>
              </a:solidFill>
              <a:hlinkClick r:id="rId3" action="ppaction://hlinkfile"/>
            </a:endParaRPr>
          </a:p>
          <a:p>
            <a:pPr>
              <a:spcBef>
                <a:spcPts val="600"/>
              </a:spcBef>
              <a:spcAft>
                <a:spcPts val="600"/>
              </a:spcAft>
              <a:defRPr/>
            </a:pPr>
            <a:endParaRPr lang="en-SG" sz="2000" dirty="0">
              <a:solidFill>
                <a:schemeClr val="tx1"/>
              </a:solidFill>
              <a:hlinkClick r:id="rId3" action="ppaction://hlinkfile"/>
            </a:endParaRPr>
          </a:p>
          <a:p>
            <a:pPr>
              <a:spcBef>
                <a:spcPts val="600"/>
              </a:spcBef>
              <a:spcAft>
                <a:spcPts val="600"/>
              </a:spcAft>
              <a:defRPr/>
            </a:pPr>
            <a:r>
              <a:rPr lang="en-SG" sz="2000" dirty="0" smtClean="0">
                <a:solidFill>
                  <a:schemeClr val="tx1"/>
                </a:solidFill>
              </a:rPr>
              <a:t>		</a:t>
            </a:r>
            <a:r>
              <a:rPr lang="en-SG" sz="2000" dirty="0" smtClean="0">
                <a:solidFill>
                  <a:schemeClr val="tx1"/>
                </a:solidFill>
                <a:hlinkClick r:id="rId3" action="ppaction://hlinkfile"/>
              </a:rPr>
              <a:t>localhost/</a:t>
            </a:r>
            <a:r>
              <a:rPr lang="en-SG" sz="2000" dirty="0" err="1" smtClean="0">
                <a:solidFill>
                  <a:schemeClr val="tx1"/>
                </a:solidFill>
                <a:hlinkClick r:id="rId3" action="ppaction://hlinkfile"/>
              </a:rPr>
              <a:t>abc</a:t>
            </a:r>
            <a:r>
              <a:rPr lang="en-SG" sz="2000" dirty="0" smtClean="0">
                <a:solidFill>
                  <a:schemeClr val="tx1"/>
                </a:solidFill>
                <a:hlinkClick r:id="rId3" action="ppaction://hlinkfile"/>
              </a:rPr>
              <a:t>-learning-</a:t>
            </a:r>
            <a:r>
              <a:rPr lang="en-SG" sz="2000" dirty="0" err="1" smtClean="0">
                <a:solidFill>
                  <a:schemeClr val="tx1"/>
                </a:solidFill>
                <a:hlinkClick r:id="rId3" action="ppaction://hlinkfile"/>
              </a:rPr>
              <a:t>center</a:t>
            </a:r>
            <a:r>
              <a:rPr lang="en-SG" sz="2000" dirty="0" smtClean="0">
                <a:solidFill>
                  <a:schemeClr val="tx1"/>
                </a:solidFill>
                <a:hlinkClick r:id="rId3" action="ppaction://hlinkfile"/>
              </a:rPr>
              <a:t>/</a:t>
            </a: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Tree>
    <p:extLst>
      <p:ext uri="{BB962C8B-B14F-4D97-AF65-F5344CB8AC3E}">
        <p14:creationId xmlns:p14="http://schemas.microsoft.com/office/powerpoint/2010/main" val="4133084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03B0E8-78AF-F049-A21B-763C1160942F}"/>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dirty="0">
                <a:solidFill>
                  <a:srgbClr val="FFFFFF"/>
                </a:solidFill>
                <a:cs typeface="Arial" panose="020B0604020202020204" pitchFamily="34" charset="0"/>
              </a:rPr>
              <a:t>20. Project Results</a:t>
            </a:r>
          </a:p>
        </p:txBody>
      </p:sp>
      <p:pic>
        <p:nvPicPr>
          <p:cNvPr id="6" name="Picture 5"/>
          <p:cNvPicPr>
            <a:picLocks noChangeAspect="1"/>
          </p:cNvPicPr>
          <p:nvPr/>
        </p:nvPicPr>
        <p:blipFill rotWithShape="1">
          <a:blip r:embed="rId2"/>
          <a:srcRect l="19900" t="10122" r="20316"/>
          <a:stretch/>
        </p:blipFill>
        <p:spPr>
          <a:xfrm>
            <a:off x="-832771" y="1091870"/>
            <a:ext cx="2686196" cy="2172758"/>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3"/>
          <a:srcRect l="20421" t="10316" r="20420"/>
          <a:stretch/>
        </p:blipFill>
        <p:spPr>
          <a:xfrm>
            <a:off x="-832771" y="3448933"/>
            <a:ext cx="2663855" cy="2172758"/>
          </a:xfrm>
          <a:prstGeom prst="rect">
            <a:avLst/>
          </a:prstGeom>
        </p:spPr>
      </p:pic>
      <p:pic>
        <p:nvPicPr>
          <p:cNvPr id="2" name="Picture 1"/>
          <p:cNvPicPr>
            <a:picLocks noChangeAspect="1"/>
          </p:cNvPicPr>
          <p:nvPr/>
        </p:nvPicPr>
        <p:blipFill rotWithShape="1">
          <a:blip r:embed="rId4"/>
          <a:srcRect l="18893" t="7798" r="18963"/>
          <a:stretch/>
        </p:blipFill>
        <p:spPr>
          <a:xfrm>
            <a:off x="2119370" y="1091870"/>
            <a:ext cx="7723130" cy="6164948"/>
          </a:xfrm>
          <a:prstGeom prst="rect">
            <a:avLst/>
          </a:prstGeom>
        </p:spPr>
      </p:pic>
    </p:spTree>
    <p:extLst>
      <p:ext uri="{BB962C8B-B14F-4D97-AF65-F5344CB8AC3E}">
        <p14:creationId xmlns:p14="http://schemas.microsoft.com/office/powerpoint/2010/main" val="874306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Box 2">
            <a:extLst>
              <a:ext uri="{FF2B5EF4-FFF2-40B4-BE49-F238E27FC236}">
                <a16:creationId xmlns:a16="http://schemas.microsoft.com/office/drawing/2014/main" id="{491BE3F5-0C8E-AC40-ADF0-A4B94D8E8561}"/>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21. Proposed Improvements</a:t>
            </a:r>
          </a:p>
        </p:txBody>
      </p:sp>
      <p:sp>
        <p:nvSpPr>
          <p:cNvPr id="5" name="Rectangle 4">
            <a:extLst>
              <a:ext uri="{FF2B5EF4-FFF2-40B4-BE49-F238E27FC236}">
                <a16:creationId xmlns:a16="http://schemas.microsoft.com/office/drawing/2014/main" id="{1109BAD6-7D5C-344E-820D-168E6EAB9529}"/>
              </a:ext>
            </a:extLst>
          </p:cNvPr>
          <p:cNvSpPr/>
          <p:nvPr/>
        </p:nvSpPr>
        <p:spPr>
          <a:xfrm>
            <a:off x="107950" y="1196975"/>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sz="2000" b="1" dirty="0">
                <a:solidFill>
                  <a:schemeClr val="tx1"/>
                </a:solidFill>
              </a:rPr>
              <a:t>List of Improvements</a:t>
            </a:r>
          </a:p>
          <a:p>
            <a:pPr marL="742950" lvl="1" indent="-285750">
              <a:buFont typeface="Wingdings" panose="05000000000000000000" pitchFamily="2" charset="2"/>
              <a:buChar char="q"/>
              <a:defRPr/>
            </a:pPr>
            <a:endParaRPr lang="en-SG" dirty="0" smtClean="0">
              <a:solidFill>
                <a:schemeClr val="tx1"/>
              </a:solidFill>
            </a:endParaRPr>
          </a:p>
          <a:p>
            <a:pPr marL="742950" lvl="1" indent="-285750">
              <a:buFont typeface="Wingdings" panose="05000000000000000000" pitchFamily="2" charset="2"/>
              <a:buChar char="q"/>
              <a:defRPr/>
            </a:pPr>
            <a:r>
              <a:rPr lang="en-SG" dirty="0" smtClean="0">
                <a:solidFill>
                  <a:schemeClr val="tx1"/>
                </a:solidFill>
              </a:rPr>
              <a:t>Add more colours and/or shadow in the HTML elements to look more dimensional.</a:t>
            </a:r>
          </a:p>
          <a:p>
            <a:pPr lvl="1">
              <a:defRPr/>
            </a:pPr>
            <a:endParaRPr lang="en-SG" dirty="0" smtClean="0">
              <a:solidFill>
                <a:schemeClr val="tx1"/>
              </a:solidFill>
            </a:endParaRPr>
          </a:p>
          <a:p>
            <a:pPr marL="742950" lvl="1" indent="-285750">
              <a:buFont typeface="Wingdings" panose="05000000000000000000" pitchFamily="2" charset="2"/>
              <a:buChar char="q"/>
              <a:defRPr/>
            </a:pPr>
            <a:r>
              <a:rPr lang="en-SG" dirty="0" smtClean="0">
                <a:solidFill>
                  <a:schemeClr val="tx1"/>
                </a:solidFill>
              </a:rPr>
              <a:t>CSS can be improved with less redundant and duplicated classes.</a:t>
            </a:r>
          </a:p>
          <a:p>
            <a:pPr lvl="1">
              <a:defRPr/>
            </a:pPr>
            <a:endParaRPr lang="en-SG" dirty="0" smtClean="0">
              <a:solidFill>
                <a:schemeClr val="tx1"/>
              </a:solidFill>
            </a:endParaRPr>
          </a:p>
          <a:p>
            <a:pPr marL="742950" lvl="1" indent="-285750">
              <a:buFont typeface="Wingdings" panose="05000000000000000000" pitchFamily="2" charset="2"/>
              <a:buChar char="q"/>
              <a:defRPr/>
            </a:pPr>
            <a:r>
              <a:rPr lang="en-SG" dirty="0" smtClean="0">
                <a:solidFill>
                  <a:schemeClr val="tx1"/>
                </a:solidFill>
              </a:rPr>
              <a:t>A lot of </a:t>
            </a:r>
            <a:r>
              <a:rPr lang="en-SG" dirty="0">
                <a:solidFill>
                  <a:schemeClr val="tx1"/>
                </a:solidFill>
              </a:rPr>
              <a:t>i</a:t>
            </a:r>
            <a:r>
              <a:rPr lang="en-SG" dirty="0" smtClean="0">
                <a:solidFill>
                  <a:schemeClr val="tx1"/>
                </a:solidFill>
              </a:rPr>
              <a:t>nline styling can be reduced with external CSS.</a:t>
            </a:r>
          </a:p>
          <a:p>
            <a:pPr lvl="1">
              <a:defRPr/>
            </a:pPr>
            <a:endParaRPr lang="en-SG" dirty="0" smtClean="0">
              <a:solidFill>
                <a:schemeClr val="tx1"/>
              </a:solidFill>
            </a:endParaRPr>
          </a:p>
          <a:p>
            <a:pPr marL="742950" lvl="1" indent="-285750">
              <a:buFont typeface="Wingdings" panose="05000000000000000000" pitchFamily="2" charset="2"/>
              <a:buChar char="q"/>
              <a:defRPr/>
            </a:pPr>
            <a:r>
              <a:rPr lang="en-SG" dirty="0" smtClean="0">
                <a:solidFill>
                  <a:schemeClr val="tx1"/>
                </a:solidFill>
              </a:rPr>
              <a:t>More animation in jQuery Objects </a:t>
            </a:r>
          </a:p>
          <a:p>
            <a:pPr lvl="1">
              <a:defRPr/>
            </a:pPr>
            <a:endParaRPr lang="en-SG" dirty="0" smtClean="0">
              <a:solidFill>
                <a:schemeClr val="tx1"/>
              </a:solidFill>
            </a:endParaRPr>
          </a:p>
          <a:p>
            <a:pPr marL="742950" lvl="1" indent="-285750">
              <a:buFont typeface="Wingdings" panose="05000000000000000000" pitchFamily="2" charset="2"/>
              <a:buChar char="q"/>
              <a:defRPr/>
            </a:pPr>
            <a:r>
              <a:rPr lang="en-SG" dirty="0" smtClean="0">
                <a:solidFill>
                  <a:schemeClr val="tx1"/>
                </a:solidFill>
              </a:rPr>
              <a:t>More effects with CSS transition</a:t>
            </a:r>
          </a:p>
          <a:p>
            <a:pPr marL="742950" lvl="1"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q"/>
              <a:defRPr/>
            </a:pPr>
            <a:r>
              <a:rPr lang="en-SG" dirty="0" smtClean="0">
                <a:solidFill>
                  <a:schemeClr val="tx1"/>
                </a:solidFill>
              </a:rPr>
              <a:t>Remove duplicated internal and external stylesheets, JavaScript</a:t>
            </a:r>
          </a:p>
          <a:p>
            <a:pPr marL="742950" lvl="1"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q"/>
              <a:defRPr/>
            </a:pPr>
            <a:r>
              <a:rPr lang="en-SG" dirty="0" smtClean="0">
                <a:solidFill>
                  <a:schemeClr val="tx1"/>
                </a:solidFill>
              </a:rPr>
              <a:t>More styling in online forms</a:t>
            </a: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Box 2">
            <a:extLst>
              <a:ext uri="{FF2B5EF4-FFF2-40B4-BE49-F238E27FC236}">
                <a16:creationId xmlns:a16="http://schemas.microsoft.com/office/drawing/2014/main" id="{3DCC43C4-5A52-6E40-8034-DB6DFDAC9414}"/>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1. Project Definition</a:t>
            </a:r>
          </a:p>
        </p:txBody>
      </p:sp>
      <p:sp>
        <p:nvSpPr>
          <p:cNvPr id="9218" name="TextBox 1">
            <a:extLst>
              <a:ext uri="{FF2B5EF4-FFF2-40B4-BE49-F238E27FC236}">
                <a16:creationId xmlns:a16="http://schemas.microsoft.com/office/drawing/2014/main" id="{4A07EEF5-FC0F-0C44-829C-0FBCF9E21BBE}"/>
              </a:ext>
            </a:extLst>
          </p:cNvPr>
          <p:cNvSpPr txBox="1">
            <a:spLocks noChangeArrowheads="1"/>
          </p:cNvSpPr>
          <p:nvPr/>
        </p:nvSpPr>
        <p:spPr bwMode="auto">
          <a:xfrm>
            <a:off x="107950" y="1462889"/>
            <a:ext cx="87122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sz="2800" dirty="0">
                <a:latin typeface="+mj-lt"/>
              </a:rPr>
              <a:t>The brick-and-mortal business model has been the mode of operation for </a:t>
            </a:r>
            <a:r>
              <a:rPr lang="en-US" sz="2800" b="1" dirty="0">
                <a:latin typeface="+mj-lt"/>
              </a:rPr>
              <a:t>ABC Learning Center</a:t>
            </a:r>
            <a:r>
              <a:rPr lang="en-US" sz="2800" dirty="0">
                <a:latin typeface="+mj-lt"/>
              </a:rPr>
              <a:t>. The company is looking to benefit from the integration of Web Technologies into the business with a website.</a:t>
            </a:r>
            <a:br>
              <a:rPr lang="en-US" sz="2800" dirty="0">
                <a:latin typeface="+mj-lt"/>
              </a:rPr>
            </a:br>
            <a:r>
              <a:rPr lang="en-US" sz="2800" dirty="0">
                <a:latin typeface="+mj-lt"/>
              </a:rPr>
              <a:t/>
            </a:r>
            <a:br>
              <a:rPr lang="en-US" sz="2800" dirty="0">
                <a:latin typeface="+mj-lt"/>
              </a:rPr>
            </a:br>
            <a:r>
              <a:rPr lang="en-US" sz="2800" dirty="0">
                <a:latin typeface="+mj-lt"/>
              </a:rPr>
              <a:t>Currently, leads were generated from traditional marketing channels like billboards and flyers. As with many traditional marketing methods, printed content gets outdated easily. Discrepancies in delivered content (especially when multiple versions of flyers are being distributed) can take up a lot of time for clarification with the administrative staffs.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Box 2">
            <a:extLst>
              <a:ext uri="{FF2B5EF4-FFF2-40B4-BE49-F238E27FC236}">
                <a16:creationId xmlns:a16="http://schemas.microsoft.com/office/drawing/2014/main" id="{8B55F485-FA8A-5843-9D86-B121EF9A8BAC}"/>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1. Project Definition</a:t>
            </a:r>
          </a:p>
        </p:txBody>
      </p:sp>
      <p:sp>
        <p:nvSpPr>
          <p:cNvPr id="4" name="TextBox 1">
            <a:extLst>
              <a:ext uri="{FF2B5EF4-FFF2-40B4-BE49-F238E27FC236}">
                <a16:creationId xmlns:a16="http://schemas.microsoft.com/office/drawing/2014/main" id="{BBBD2D00-479E-E24D-A700-5E61084FBC96}"/>
              </a:ext>
            </a:extLst>
          </p:cNvPr>
          <p:cNvSpPr txBox="1">
            <a:spLocks noChangeArrowheads="1"/>
          </p:cNvSpPr>
          <p:nvPr/>
        </p:nvSpPr>
        <p:spPr bwMode="auto">
          <a:xfrm>
            <a:off x="107950" y="1125538"/>
            <a:ext cx="87122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sz="1400" b="1" dirty="0"/>
              <a:t>With implementation of the website for ABC Learning Center</a:t>
            </a:r>
            <a:r>
              <a:rPr lang="en-US" sz="1400" dirty="0"/>
              <a:t>, the company can have enhancement on several aspects of the operations. Other than establishing an online presence, the company can now share the most updated content to be delivered to users. Users can now get concise and up-to-date information without the limitations of traditional marketing methods</a:t>
            </a:r>
            <a:r>
              <a:rPr lang="en-US" sz="1400" dirty="0" smtClean="0"/>
              <a:t>.</a:t>
            </a:r>
          </a:p>
          <a:p>
            <a:endParaRPr lang="en-US" sz="1400" b="1" dirty="0"/>
          </a:p>
          <a:p>
            <a:r>
              <a:rPr lang="en-US" sz="1400" dirty="0"/>
              <a:t>One of the main objectives of the website is to allow users to register interest for courses. Gathering leads of validated inputs onto a single location is now a walk in the park. Users can go to the registration page (</a:t>
            </a:r>
            <a:r>
              <a:rPr lang="en-US" sz="1400" b="1" dirty="0"/>
              <a:t>register.html</a:t>
            </a:r>
            <a:r>
              <a:rPr lang="en-US" sz="1400" dirty="0"/>
              <a:t>) from anywhere of the website and key in their particulars. The submit button will then activate the validation of inputs entered and will prompt users to double check their input if validation fails. </a:t>
            </a:r>
            <a:endParaRPr lang="en-US" sz="1400" dirty="0" smtClean="0"/>
          </a:p>
          <a:p>
            <a:endParaRPr lang="en-US" sz="1400" b="1" dirty="0"/>
          </a:p>
          <a:p>
            <a:r>
              <a:rPr lang="en-US" sz="1400" dirty="0"/>
              <a:t>Only validated data are being fetched and recorded onto the </a:t>
            </a:r>
            <a:r>
              <a:rPr lang="en-US" sz="1400" b="1" dirty="0"/>
              <a:t>admin.html</a:t>
            </a:r>
            <a:r>
              <a:rPr lang="en-US" sz="1400" dirty="0"/>
              <a:t> page. This Registrants page is specifically designed for administrative purposes where data can be added, amend and delete. This automation of data collection and validation makes organizing leads simple.</a:t>
            </a:r>
            <a:endParaRPr lang="en-US" sz="1400" b="1" dirty="0"/>
          </a:p>
        </p:txBody>
      </p:sp>
      <p:sp>
        <p:nvSpPr>
          <p:cNvPr id="5" name="TextBox 1">
            <a:extLst>
              <a:ext uri="{FF2B5EF4-FFF2-40B4-BE49-F238E27FC236}">
                <a16:creationId xmlns:a16="http://schemas.microsoft.com/office/drawing/2014/main" id="{D802E1BA-57FD-7F47-B831-2438F596A20E}"/>
              </a:ext>
            </a:extLst>
          </p:cNvPr>
          <p:cNvSpPr txBox="1">
            <a:spLocks noChangeArrowheads="1"/>
          </p:cNvSpPr>
          <p:nvPr/>
        </p:nvSpPr>
        <p:spPr bwMode="auto">
          <a:xfrm>
            <a:off x="711632" y="4379707"/>
            <a:ext cx="5049976"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SG" sz="1600" u="sng" dirty="0"/>
              <a:t>Scope of the project</a:t>
            </a:r>
            <a:endParaRPr lang="en-US" sz="1600" dirty="0"/>
          </a:p>
          <a:p>
            <a:pPr lvl="0"/>
            <a:r>
              <a:rPr lang="en-US" sz="1600" dirty="0" smtClean="0"/>
              <a:t>	Display </a:t>
            </a:r>
            <a:r>
              <a:rPr lang="en-US" sz="1600" dirty="0"/>
              <a:t>the content relevant to the courses</a:t>
            </a:r>
          </a:p>
          <a:p>
            <a:pPr lvl="0"/>
            <a:r>
              <a:rPr lang="en-US" sz="1600" dirty="0" smtClean="0"/>
              <a:t>	Lead </a:t>
            </a:r>
            <a:r>
              <a:rPr lang="en-US" sz="1600" dirty="0"/>
              <a:t>Generation form</a:t>
            </a:r>
          </a:p>
          <a:p>
            <a:pPr lvl="0"/>
            <a:r>
              <a:rPr lang="en-US" sz="1600" dirty="0" smtClean="0"/>
              <a:t>	Lead Administration</a:t>
            </a:r>
          </a:p>
          <a:p>
            <a:pPr lvl="0"/>
            <a:endParaRPr lang="en-US" sz="1600" dirty="0"/>
          </a:p>
          <a:p>
            <a:pPr lvl="0"/>
            <a:r>
              <a:rPr lang="en-US" sz="1600" dirty="0"/>
              <a:t>Out of Scope:</a:t>
            </a:r>
          </a:p>
          <a:p>
            <a:pPr lvl="1"/>
            <a:r>
              <a:rPr lang="en-US" sz="1600" dirty="0"/>
              <a:t>Not integrated with database</a:t>
            </a:r>
          </a:p>
          <a:p>
            <a:pPr lvl="1"/>
            <a:r>
              <a:rPr lang="en-US" sz="1600" dirty="0"/>
              <a:t>Responsiveness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Box 2">
            <a:extLst>
              <a:ext uri="{FF2B5EF4-FFF2-40B4-BE49-F238E27FC236}">
                <a16:creationId xmlns:a16="http://schemas.microsoft.com/office/drawing/2014/main" id="{DE012811-C28A-0549-8CE2-B8DC4C8832E9}"/>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2. Development Tools</a:t>
            </a:r>
          </a:p>
        </p:txBody>
      </p:sp>
      <p:sp>
        <p:nvSpPr>
          <p:cNvPr id="13314" name="TextBox 1">
            <a:extLst>
              <a:ext uri="{FF2B5EF4-FFF2-40B4-BE49-F238E27FC236}">
                <a16:creationId xmlns:a16="http://schemas.microsoft.com/office/drawing/2014/main" id="{621E65E9-C95F-7F45-8F73-F38CCD4BDF96}"/>
              </a:ext>
            </a:extLst>
          </p:cNvPr>
          <p:cNvSpPr txBox="1">
            <a:spLocks noChangeArrowheads="1"/>
          </p:cNvSpPr>
          <p:nvPr/>
        </p:nvSpPr>
        <p:spPr bwMode="auto">
          <a:xfrm>
            <a:off x="271463" y="1125538"/>
            <a:ext cx="763428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a:t>Development Tools used for this Project</a:t>
            </a:r>
          </a:p>
          <a:p>
            <a:endParaRPr lang="en-US" altLang="en-US"/>
          </a:p>
          <a:p>
            <a:endParaRPr lang="en-US" altLang="en-US"/>
          </a:p>
        </p:txBody>
      </p:sp>
      <p:graphicFrame>
        <p:nvGraphicFramePr>
          <p:cNvPr id="3" name="Table 3">
            <a:extLst>
              <a:ext uri="{FF2B5EF4-FFF2-40B4-BE49-F238E27FC236}">
                <a16:creationId xmlns:a16="http://schemas.microsoft.com/office/drawing/2014/main" id="{6F1CF992-909D-DB49-8479-39A88DAAB274}"/>
              </a:ext>
            </a:extLst>
          </p:cNvPr>
          <p:cNvGraphicFramePr>
            <a:graphicFrameLocks noGrp="1"/>
          </p:cNvGraphicFramePr>
          <p:nvPr>
            <p:extLst>
              <p:ext uri="{D42A27DB-BD31-4B8C-83A1-F6EECF244321}">
                <p14:modId xmlns:p14="http://schemas.microsoft.com/office/powerpoint/2010/main" val="602144159"/>
              </p:ext>
            </p:extLst>
          </p:nvPr>
        </p:nvGraphicFramePr>
        <p:xfrm>
          <a:off x="395536" y="1672104"/>
          <a:ext cx="8477002" cy="4195296"/>
        </p:xfrm>
        <a:graphic>
          <a:graphicData uri="http://schemas.openxmlformats.org/drawingml/2006/table">
            <a:tbl>
              <a:tblPr firstRow="1" bandRow="1">
                <a:tableStyleId>{5C22544A-7EE6-4342-B048-85BDC9FD1C3A}</a:tableStyleId>
              </a:tblPr>
              <a:tblGrid>
                <a:gridCol w="3672408">
                  <a:extLst>
                    <a:ext uri="{9D8B030D-6E8A-4147-A177-3AD203B41FA5}">
                      <a16:colId xmlns:a16="http://schemas.microsoft.com/office/drawing/2014/main" val="20001"/>
                    </a:ext>
                  </a:extLst>
                </a:gridCol>
                <a:gridCol w="4804594">
                  <a:extLst>
                    <a:ext uri="{9D8B030D-6E8A-4147-A177-3AD203B41FA5}">
                      <a16:colId xmlns:a16="http://schemas.microsoft.com/office/drawing/2014/main" val="590883092"/>
                    </a:ext>
                  </a:extLst>
                </a:gridCol>
              </a:tblGrid>
              <a:tr h="686035">
                <a:tc>
                  <a:txBody>
                    <a:bodyPr/>
                    <a:lstStyle/>
                    <a:p>
                      <a:r>
                        <a:rPr lang="en-US" sz="2000" b="0">
                          <a:latin typeface="Arial"/>
                          <a:cs typeface="Arial"/>
                        </a:rPr>
                        <a:t>Type</a:t>
                      </a:r>
                      <a:endParaRPr lang="en-SG" sz="2000" b="0">
                        <a:latin typeface="Arial"/>
                        <a:cs typeface="Arial"/>
                      </a:endParaRPr>
                    </a:p>
                  </a:txBody>
                  <a:tcPr marT="45709" marB="45709">
                    <a:lnB w="12700" cap="flat" cmpd="sng" algn="ctr">
                      <a:solidFill>
                        <a:schemeClr val="tx1"/>
                      </a:solidFill>
                      <a:prstDash val="solid"/>
                      <a:round/>
                      <a:headEnd type="none" w="med" len="med"/>
                      <a:tailEnd type="none" w="med" len="med"/>
                    </a:lnB>
                    <a:solidFill>
                      <a:srgbClr val="940C5F"/>
                    </a:solidFill>
                  </a:tcPr>
                </a:tc>
                <a:tc>
                  <a:txBody>
                    <a:bodyPr/>
                    <a:lstStyle/>
                    <a:p>
                      <a:r>
                        <a:rPr lang="en-US" sz="2000" b="0">
                          <a:latin typeface="Arial" panose="020B0604020202020204" pitchFamily="34" charset="0"/>
                          <a:cs typeface="Arial" panose="020B0604020202020204" pitchFamily="34" charset="0"/>
                        </a:rPr>
                        <a:t>Tool</a:t>
                      </a:r>
                      <a:endParaRPr lang="en-SG" sz="2000" b="0">
                        <a:latin typeface="Arial" panose="020B0604020202020204" pitchFamily="34" charset="0"/>
                        <a:cs typeface="Arial" panose="020B0604020202020204" pitchFamily="34" charset="0"/>
                      </a:endParaRPr>
                    </a:p>
                  </a:txBody>
                  <a:tcPr marT="45709" marB="45709">
                    <a:lnB w="12700" cap="flat" cmpd="sng" algn="ctr">
                      <a:solidFill>
                        <a:schemeClr val="tx1"/>
                      </a:solidFill>
                      <a:prstDash val="solid"/>
                      <a:round/>
                      <a:headEnd type="none" w="med" len="med"/>
                      <a:tailEnd type="none" w="med" len="med"/>
                    </a:lnB>
                    <a:solidFill>
                      <a:srgbClr val="940C5F"/>
                    </a:solidFill>
                  </a:tcPr>
                </a:tc>
                <a:extLst>
                  <a:ext uri="{0D108BD9-81ED-4DB2-BD59-A6C34878D82A}">
                    <a16:rowId xmlns:a16="http://schemas.microsoft.com/office/drawing/2014/main" val="10000"/>
                  </a:ext>
                </a:extLst>
              </a:tr>
              <a:tr h="501323">
                <a:tc>
                  <a:txBody>
                    <a:bodyPr/>
                    <a:lstStyle/>
                    <a:p>
                      <a:r>
                        <a:rPr lang="en-US" sz="1300" dirty="0"/>
                        <a:t>Operating System (OS)</a:t>
                      </a:r>
                      <a:endParaRPr lang="en-SG" sz="1300" dirty="0"/>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dirty="0" smtClean="0"/>
                        <a:t>Windows 11</a:t>
                      </a:r>
                      <a:endParaRPr lang="en-SG" sz="1300" dirty="0">
                        <a:highlight>
                          <a:srgbClr val="FFFF00"/>
                        </a:highlight>
                      </a:endParaRPr>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1323">
                <a:tc>
                  <a:txBody>
                    <a:bodyPr/>
                    <a:lstStyle/>
                    <a:p>
                      <a:r>
                        <a:rPr lang="en-US" sz="1300" dirty="0"/>
                        <a:t>Integrated Development Environment (IDE)/Editor</a:t>
                      </a:r>
                      <a:endParaRPr lang="en-SG" sz="1300" dirty="0"/>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300" dirty="0" smtClean="0"/>
                        <a:t>Studio Code</a:t>
                      </a:r>
                      <a:endParaRPr lang="en-SG" sz="1300" dirty="0">
                        <a:highlight>
                          <a:srgbClr val="FFFF00"/>
                        </a:highlight>
                      </a:endParaRPr>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01323">
                <a:tc>
                  <a:txBody>
                    <a:bodyPr/>
                    <a:lstStyle/>
                    <a:p>
                      <a:r>
                        <a:rPr lang="en-US" sz="1300" dirty="0"/>
                        <a:t>HTTP server to run webpages</a:t>
                      </a:r>
                      <a:endParaRPr lang="en-SG" sz="1300" dirty="0"/>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dirty="0"/>
                        <a:t>Apache HTTP Server </a:t>
                      </a:r>
                      <a:r>
                        <a:rPr lang="en-US" sz="1300" dirty="0" smtClean="0"/>
                        <a:t>2.4.51</a:t>
                      </a:r>
                      <a:endParaRPr lang="en-SG" sz="1300" dirty="0"/>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1323">
                <a:tc>
                  <a:txBody>
                    <a:bodyPr/>
                    <a:lstStyle/>
                    <a:p>
                      <a:r>
                        <a:rPr lang="en-US" sz="1300" dirty="0"/>
                        <a:t>Server to run JSP files on webpages</a:t>
                      </a:r>
                      <a:endParaRPr lang="en-SG" sz="1300" dirty="0"/>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dirty="0"/>
                        <a:t>Apache Tomcat 9</a:t>
                      </a:r>
                      <a:endParaRPr lang="en-SG" sz="1300" dirty="0"/>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01323">
                <a:tc>
                  <a:txBody>
                    <a:bodyPr/>
                    <a:lstStyle/>
                    <a:p>
                      <a:r>
                        <a:rPr lang="en-US" sz="1300" dirty="0"/>
                        <a:t>Java Runtime Environment</a:t>
                      </a:r>
                      <a:endParaRPr lang="en-SG" sz="1300" dirty="0"/>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300" dirty="0" smtClean="0"/>
                        <a:t>JDK 1.8.0</a:t>
                      </a:r>
                      <a:endParaRPr lang="en-SG" sz="1300" dirty="0">
                        <a:highlight>
                          <a:srgbClr val="FFFF00"/>
                        </a:highlight>
                      </a:endParaRPr>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01323">
                <a:tc>
                  <a:txBody>
                    <a:bodyPr/>
                    <a:lstStyle/>
                    <a:p>
                      <a:r>
                        <a:rPr lang="en-US" sz="1300" dirty="0"/>
                        <a:t>Web Browser</a:t>
                      </a:r>
                      <a:endParaRPr lang="en-SG" sz="1300" dirty="0"/>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300" dirty="0" smtClean="0"/>
                        <a:t>Edge, Chrome &amp; Firefox</a:t>
                      </a:r>
                      <a:endParaRPr lang="en-SG" sz="1300" dirty="0">
                        <a:highlight>
                          <a:srgbClr val="FFFF00"/>
                        </a:highlight>
                      </a:endParaRPr>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1323">
                <a:tc>
                  <a:txBody>
                    <a:bodyPr/>
                    <a:lstStyle/>
                    <a:p>
                      <a:r>
                        <a:rPr lang="en-US" sz="1300" dirty="0" smtClean="0"/>
                        <a:t>JavaScript </a:t>
                      </a:r>
                      <a:r>
                        <a:rPr lang="en-US" sz="1300" dirty="0"/>
                        <a:t>Library</a:t>
                      </a:r>
                      <a:endParaRPr lang="en-SG" sz="1300" dirty="0"/>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dirty="0"/>
                        <a:t>jQuery </a:t>
                      </a:r>
                      <a:r>
                        <a:rPr lang="en-US" sz="1300" dirty="0" smtClean="0"/>
                        <a:t>3.6.0, </a:t>
                      </a:r>
                      <a:r>
                        <a:rPr lang="en-US" sz="1300" dirty="0"/>
                        <a:t>jQuery UI </a:t>
                      </a:r>
                      <a:r>
                        <a:rPr lang="en-US" sz="1300" dirty="0" smtClean="0"/>
                        <a:t>1.13.0</a:t>
                      </a:r>
                      <a:endParaRPr lang="en-SG" sz="1300" dirty="0"/>
                    </a:p>
                  </a:txBody>
                  <a:tcPr marT="45709" marB="457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Box 2">
            <a:extLst>
              <a:ext uri="{FF2B5EF4-FFF2-40B4-BE49-F238E27FC236}">
                <a16:creationId xmlns:a16="http://schemas.microsoft.com/office/drawing/2014/main" id="{85C4E18B-D77C-B248-835C-F85FC42687D4}"/>
              </a:ext>
            </a:extLst>
          </p:cNvPr>
          <p:cNvSpPr txBox="1">
            <a:spLocks noChangeArrowheads="1"/>
          </p:cNvSpPr>
          <p:nvPr/>
        </p:nvSpPr>
        <p:spPr bwMode="auto">
          <a:xfrm>
            <a:off x="34925" y="404813"/>
            <a:ext cx="7489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3. Information Architecture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3105"/>
            <a:ext cx="9144000" cy="48917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2">
            <a:extLst>
              <a:ext uri="{FF2B5EF4-FFF2-40B4-BE49-F238E27FC236}">
                <a16:creationId xmlns:a16="http://schemas.microsoft.com/office/drawing/2014/main" id="{3245E4DB-E9F8-4945-B46A-BD2804C0CEF9}"/>
              </a:ext>
            </a:extLst>
          </p:cNvPr>
          <p:cNvSpPr txBox="1">
            <a:spLocks noChangeArrowheads="1"/>
          </p:cNvSpPr>
          <p:nvPr/>
        </p:nvSpPr>
        <p:spPr bwMode="auto">
          <a:xfrm>
            <a:off x="34925" y="404813"/>
            <a:ext cx="7489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a:solidFill>
                  <a:srgbClr val="FFFFFF"/>
                </a:solidFill>
                <a:cs typeface="Arial" panose="020B0604020202020204" pitchFamily="34" charset="0"/>
              </a:rPr>
              <a:t>4. Storyboard</a:t>
            </a:r>
          </a:p>
        </p:txBody>
      </p:sp>
      <p:pic>
        <p:nvPicPr>
          <p:cNvPr id="48" name="Picture 47"/>
          <p:cNvPicPr>
            <a:picLocks noChangeAspect="1"/>
          </p:cNvPicPr>
          <p:nvPr/>
        </p:nvPicPr>
        <p:blipFill rotWithShape="1">
          <a:blip r:embed="rId3">
            <a:extLst>
              <a:ext uri="{28A0092B-C50C-407E-A947-70E740481C1C}">
                <a14:useLocalDpi xmlns:a14="http://schemas.microsoft.com/office/drawing/2010/main" val="0"/>
              </a:ext>
            </a:extLst>
          </a:blip>
          <a:srcRect t="5978"/>
          <a:stretch/>
        </p:blipFill>
        <p:spPr>
          <a:xfrm>
            <a:off x="-8878" y="1389887"/>
            <a:ext cx="9144000" cy="49484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Box 2">
            <a:extLst>
              <a:ext uri="{FF2B5EF4-FFF2-40B4-BE49-F238E27FC236}">
                <a16:creationId xmlns:a16="http://schemas.microsoft.com/office/drawing/2014/main" id="{3F4EBB33-FED5-FB43-A516-CD976B0EA83D}"/>
              </a:ext>
            </a:extLst>
          </p:cNvPr>
          <p:cNvSpPr txBox="1">
            <a:spLocks noChangeArrowheads="1"/>
          </p:cNvSpPr>
          <p:nvPr/>
        </p:nvSpPr>
        <p:spPr bwMode="auto">
          <a:xfrm>
            <a:off x="34925" y="404813"/>
            <a:ext cx="7489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dirty="0">
                <a:solidFill>
                  <a:srgbClr val="FFFFFF"/>
                </a:solidFill>
                <a:cs typeface="Arial" panose="020B0604020202020204" pitchFamily="34" charset="0"/>
              </a:rPr>
              <a:t>5. Menus</a:t>
            </a:r>
          </a:p>
        </p:txBody>
      </p:sp>
      <p:sp>
        <p:nvSpPr>
          <p:cNvPr id="20483" name="TextBox 2">
            <a:extLst>
              <a:ext uri="{FF2B5EF4-FFF2-40B4-BE49-F238E27FC236}">
                <a16:creationId xmlns:a16="http://schemas.microsoft.com/office/drawing/2014/main" id="{269C763E-E867-054E-8F18-D25DBFF59CF2}"/>
              </a:ext>
            </a:extLst>
          </p:cNvPr>
          <p:cNvSpPr txBox="1">
            <a:spLocks noChangeArrowheads="1"/>
          </p:cNvSpPr>
          <p:nvPr/>
        </p:nvSpPr>
        <p:spPr bwMode="auto">
          <a:xfrm>
            <a:off x="4339419" y="1317755"/>
            <a:ext cx="4662538"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pPr marL="285750" indent="-285750">
              <a:buFont typeface="Arial" panose="020B0604020202020204" pitchFamily="34" charset="0"/>
              <a:buChar char="•"/>
            </a:pPr>
            <a:r>
              <a:rPr lang="en-US" altLang="en-US" dirty="0" smtClean="0"/>
              <a:t>Home </a:t>
            </a:r>
            <a:r>
              <a:rPr lang="en-US" altLang="en-US" dirty="0"/>
              <a:t>– Landing </a:t>
            </a:r>
            <a:r>
              <a:rPr lang="en-US" altLang="en-US" dirty="0" smtClean="0"/>
              <a:t>Page</a:t>
            </a:r>
          </a:p>
          <a:p>
            <a:endParaRPr lang="en-US" altLang="en-US" dirty="0" smtClean="0"/>
          </a:p>
          <a:p>
            <a:pPr marL="285750" indent="-285750">
              <a:buFont typeface="Arial" panose="020B0604020202020204" pitchFamily="34" charset="0"/>
              <a:buChar char="•"/>
            </a:pPr>
            <a:r>
              <a:rPr lang="en-SG" altLang="en-US" dirty="0" smtClean="0"/>
              <a:t>Courses – Listing of all courses</a:t>
            </a:r>
          </a:p>
          <a:p>
            <a:endParaRPr lang="en-SG" altLang="en-US" dirty="0" smtClean="0"/>
          </a:p>
          <a:p>
            <a:pPr marL="1028700" lvl="1">
              <a:buFont typeface="Arial" panose="020B0604020202020204" pitchFamily="34" charset="0"/>
              <a:buChar char="•"/>
            </a:pPr>
            <a:r>
              <a:rPr lang="en-SG" altLang="en-US" dirty="0" smtClean="0"/>
              <a:t>MS Office – Course 1 Details</a:t>
            </a:r>
          </a:p>
          <a:p>
            <a:pPr marL="1028700" lvl="1">
              <a:buFont typeface="Arial" panose="020B0604020202020204" pitchFamily="34" charset="0"/>
              <a:buChar char="•"/>
            </a:pPr>
            <a:r>
              <a:rPr lang="en-SG" altLang="en-US" dirty="0" smtClean="0"/>
              <a:t>Schedule – Course 1 Schedule</a:t>
            </a:r>
          </a:p>
          <a:p>
            <a:endParaRPr lang="en-SG" altLang="en-US" dirty="0" smtClean="0"/>
          </a:p>
          <a:p>
            <a:pPr marL="1028700" lvl="1">
              <a:buFont typeface="Arial" panose="020B0604020202020204" pitchFamily="34" charset="0"/>
              <a:buChar char="•"/>
            </a:pPr>
            <a:r>
              <a:rPr lang="en-SG" altLang="en-US" dirty="0" smtClean="0"/>
              <a:t>HTML – Course 2 Details</a:t>
            </a:r>
          </a:p>
          <a:p>
            <a:pPr marL="1028700" lvl="1">
              <a:buFont typeface="Arial" panose="020B0604020202020204" pitchFamily="34" charset="0"/>
              <a:buChar char="•"/>
            </a:pPr>
            <a:r>
              <a:rPr lang="en-SG" altLang="en-US" dirty="0" smtClean="0"/>
              <a:t>Schedule – Course 2 Schedule</a:t>
            </a:r>
          </a:p>
          <a:p>
            <a:endParaRPr lang="en-SG" altLang="en-US" dirty="0"/>
          </a:p>
          <a:p>
            <a:pPr marL="285750" indent="-285750">
              <a:buFont typeface="Arial" panose="020B0604020202020204" pitchFamily="34" charset="0"/>
              <a:buChar char="•"/>
            </a:pPr>
            <a:r>
              <a:rPr lang="en-SG" altLang="en-US" dirty="0" smtClean="0"/>
              <a:t>Register – Register for Courses form</a:t>
            </a:r>
            <a:endParaRPr lang="en-US" altLang="en-US" dirty="0"/>
          </a:p>
          <a:p>
            <a:endParaRPr lang="en-US" altLang="en-US" dirty="0"/>
          </a:p>
          <a:p>
            <a:pPr marL="285750" indent="-285750">
              <a:buFont typeface="Arial" panose="020B0604020202020204" pitchFamily="34" charset="0"/>
              <a:buChar char="•"/>
            </a:pPr>
            <a:r>
              <a:rPr lang="en-US" altLang="en-US" dirty="0" smtClean="0"/>
              <a:t>About Us </a:t>
            </a:r>
            <a:r>
              <a:rPr lang="en-US" altLang="en-US" dirty="0"/>
              <a:t>– </a:t>
            </a:r>
            <a:r>
              <a:rPr lang="en-US" altLang="en-US" dirty="0" smtClean="0"/>
              <a:t>Hero Banner &amp; Trainers</a:t>
            </a:r>
            <a:endParaRPr lang="en-US" altLang="en-US" dirty="0"/>
          </a:p>
          <a:p>
            <a:endParaRPr lang="en-US" altLang="en-US" dirty="0"/>
          </a:p>
          <a:p>
            <a:pPr marL="285750" indent="-285750">
              <a:buFont typeface="Arial" panose="020B0604020202020204" pitchFamily="34" charset="0"/>
              <a:buChar char="•"/>
            </a:pPr>
            <a:r>
              <a:rPr lang="en-US" altLang="en-US" dirty="0" smtClean="0"/>
              <a:t>Contact </a:t>
            </a:r>
            <a:r>
              <a:rPr lang="en-US" altLang="en-US" dirty="0"/>
              <a:t>Us </a:t>
            </a:r>
            <a:r>
              <a:rPr lang="en-US" altLang="en-US" dirty="0" smtClean="0"/>
              <a:t>– Location Map &amp; Address. </a:t>
            </a:r>
          </a:p>
          <a:p>
            <a:r>
              <a:rPr lang="en-US" altLang="en-US" dirty="0"/>
              <a:t>	</a:t>
            </a:r>
            <a:r>
              <a:rPr lang="en-US" altLang="en-US" dirty="0" smtClean="0"/>
              <a:t>			Tel and Email form.</a:t>
            </a:r>
            <a:endParaRPr lang="en-US" altLang="en-US" dirty="0">
              <a:ln>
                <a:solidFill>
                  <a:schemeClr val="bg1"/>
                </a:solidFill>
              </a:ln>
              <a:highlight>
                <a:srgbClr val="FFFF00"/>
              </a:highlight>
            </a:endParaRPr>
          </a:p>
          <a:p>
            <a:endParaRPr lang="en-US" altLang="en-US" dirty="0"/>
          </a:p>
        </p:txBody>
      </p:sp>
      <p:pic>
        <p:nvPicPr>
          <p:cNvPr id="2" name="Picture 1"/>
          <p:cNvPicPr>
            <a:picLocks noChangeAspect="1"/>
          </p:cNvPicPr>
          <p:nvPr/>
        </p:nvPicPr>
        <p:blipFill rotWithShape="1">
          <a:blip r:embed="rId3"/>
          <a:srcRect l="56039" t="10739" r="20846" b="57638"/>
          <a:stretch/>
        </p:blipFill>
        <p:spPr>
          <a:xfrm>
            <a:off x="111451" y="1188917"/>
            <a:ext cx="4227968" cy="31119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a:srcRect l="19297" t="7071" r="20222"/>
          <a:stretch/>
        </p:blipFill>
        <p:spPr>
          <a:xfrm>
            <a:off x="4598730" y="3618523"/>
            <a:ext cx="3832925" cy="3168541"/>
          </a:xfrm>
          <a:prstGeom prst="rect">
            <a:avLst/>
          </a:prstGeom>
        </p:spPr>
      </p:pic>
      <p:pic>
        <p:nvPicPr>
          <p:cNvPr id="21" name="Picture 20"/>
          <p:cNvPicPr>
            <a:picLocks noChangeAspect="1"/>
          </p:cNvPicPr>
          <p:nvPr/>
        </p:nvPicPr>
        <p:blipFill rotWithShape="1">
          <a:blip r:embed="rId3"/>
          <a:srcRect l="20004" t="10122" r="21671"/>
          <a:stretch/>
        </p:blipFill>
        <p:spPr>
          <a:xfrm>
            <a:off x="421484" y="4285734"/>
            <a:ext cx="2668185" cy="2212145"/>
          </a:xfrm>
          <a:prstGeom prst="rect">
            <a:avLst/>
          </a:prstGeom>
        </p:spPr>
      </p:pic>
      <p:sp>
        <p:nvSpPr>
          <p:cNvPr id="3" name="TextBox 2">
            <a:extLst>
              <a:ext uri="{FF2B5EF4-FFF2-40B4-BE49-F238E27FC236}">
                <a16:creationId xmlns:a16="http://schemas.microsoft.com/office/drawing/2014/main" id="{3F4EBB33-FED5-FB43-A516-CD976B0EA83D}"/>
              </a:ext>
            </a:extLst>
          </p:cNvPr>
          <p:cNvSpPr txBox="1">
            <a:spLocks noChangeArrowheads="1"/>
          </p:cNvSpPr>
          <p:nvPr/>
        </p:nvSpPr>
        <p:spPr bwMode="auto">
          <a:xfrm>
            <a:off x="34925" y="404813"/>
            <a:ext cx="7489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panose="020B0300000000000000" pitchFamily="34" charset="-128"/>
              </a:defRPr>
            </a:lvl1pPr>
            <a:lvl2pPr marL="742950" indent="-285750">
              <a:defRPr>
                <a:solidFill>
                  <a:schemeClr val="tx1"/>
                </a:solidFill>
                <a:latin typeface="Arial" panose="020B0604020202020204" pitchFamily="34" charset="0"/>
                <a:ea typeface="ヒラギノ角ゴ Pro W3" panose="020B0300000000000000" pitchFamily="34" charset="-128"/>
              </a:defRPr>
            </a:lvl2pPr>
            <a:lvl3pPr marL="1143000" indent="-228600">
              <a:defRPr>
                <a:solidFill>
                  <a:schemeClr val="tx1"/>
                </a:solidFill>
                <a:latin typeface="Arial" panose="020B0604020202020204" pitchFamily="34" charset="0"/>
                <a:ea typeface="ヒラギノ角ゴ Pro W3" panose="020B0300000000000000" pitchFamily="34" charset="-128"/>
              </a:defRPr>
            </a:lvl3pPr>
            <a:lvl4pPr marL="1600200" indent="-228600">
              <a:defRPr>
                <a:solidFill>
                  <a:schemeClr val="tx1"/>
                </a:solidFill>
                <a:latin typeface="Arial" panose="020B0604020202020204" pitchFamily="34" charset="0"/>
                <a:ea typeface="ヒラギノ角ゴ Pro W3" panose="020B0300000000000000" pitchFamily="34" charset="-128"/>
              </a:defRPr>
            </a:lvl4pPr>
            <a:lvl5pPr marL="2057400" indent="-228600">
              <a:defRPr>
                <a:solidFill>
                  <a:schemeClr val="tx1"/>
                </a:solidFill>
                <a:latin typeface="Arial" panose="020B0604020202020204"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panose="020B0300000000000000" pitchFamily="34" charset="-128"/>
              </a:defRPr>
            </a:lvl9pPr>
          </a:lstStyle>
          <a:p>
            <a:r>
              <a:rPr lang="en-US" altLang="en-US" sz="2800" dirty="0">
                <a:solidFill>
                  <a:srgbClr val="FFFFFF"/>
                </a:solidFill>
                <a:cs typeface="Arial" panose="020B0604020202020204" pitchFamily="34" charset="0"/>
              </a:rPr>
              <a:t>6</a:t>
            </a:r>
            <a:r>
              <a:rPr lang="en-US" altLang="en-US" sz="2800" dirty="0" smtClean="0">
                <a:solidFill>
                  <a:srgbClr val="FFFFFF"/>
                </a:solidFill>
                <a:cs typeface="Arial" panose="020B0604020202020204" pitchFamily="34" charset="0"/>
              </a:rPr>
              <a:t>. Business Process</a:t>
            </a:r>
            <a:endParaRPr lang="en-US" altLang="en-US" sz="2800" dirty="0">
              <a:solidFill>
                <a:srgbClr val="FFFFFF"/>
              </a:solidFill>
              <a:cs typeface="Arial" panose="020B0604020202020204" pitchFamily="34" charset="0"/>
            </a:endParaRPr>
          </a:p>
        </p:txBody>
      </p:sp>
      <p:sp>
        <p:nvSpPr>
          <p:cNvPr id="4" name="Oval 3"/>
          <p:cNvSpPr/>
          <p:nvPr/>
        </p:nvSpPr>
        <p:spPr>
          <a:xfrm>
            <a:off x="584200" y="1803400"/>
            <a:ext cx="419100" cy="304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nip Same Side Corner Rectangle 4"/>
          <p:cNvSpPr/>
          <p:nvPr/>
        </p:nvSpPr>
        <p:spPr>
          <a:xfrm>
            <a:off x="474663" y="2208212"/>
            <a:ext cx="681038" cy="774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21484" y="3082924"/>
            <a:ext cx="821700" cy="369332"/>
          </a:xfrm>
          <a:prstGeom prst="rect">
            <a:avLst/>
          </a:prstGeom>
          <a:noFill/>
        </p:spPr>
        <p:txBody>
          <a:bodyPr wrap="none" rtlCol="0">
            <a:spAutoFit/>
          </a:bodyPr>
          <a:lstStyle/>
          <a:p>
            <a:r>
              <a:rPr lang="en-SG" dirty="0"/>
              <a:t>V</a:t>
            </a:r>
            <a:r>
              <a:rPr lang="en-SG" dirty="0" smtClean="0"/>
              <a:t>isitor</a:t>
            </a:r>
            <a:endParaRPr lang="en-US" dirty="0"/>
          </a:p>
        </p:txBody>
      </p:sp>
      <p:cxnSp>
        <p:nvCxnSpPr>
          <p:cNvPr id="8" name="Straight Arrow Connector 7"/>
          <p:cNvCxnSpPr/>
          <p:nvPr/>
        </p:nvCxnSpPr>
        <p:spPr>
          <a:xfrm>
            <a:off x="985926" y="3618523"/>
            <a:ext cx="805393" cy="12963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525238" y="5018128"/>
            <a:ext cx="1043876" cy="369332"/>
          </a:xfrm>
          <a:prstGeom prst="rect">
            <a:avLst/>
          </a:prstGeom>
          <a:noFill/>
        </p:spPr>
        <p:txBody>
          <a:bodyPr wrap="none" rtlCol="0">
            <a:spAutoFit/>
          </a:bodyPr>
          <a:lstStyle/>
          <a:p>
            <a:r>
              <a:rPr lang="en-SG" dirty="0" smtClean="0"/>
              <a:t>Register</a:t>
            </a:r>
            <a:endParaRPr lang="en-US" dirty="0"/>
          </a:p>
        </p:txBody>
      </p:sp>
      <p:cxnSp>
        <p:nvCxnSpPr>
          <p:cNvPr id="13" name="Straight Arrow Connector 12"/>
          <p:cNvCxnSpPr/>
          <p:nvPr/>
        </p:nvCxnSpPr>
        <p:spPr>
          <a:xfrm flipV="1">
            <a:off x="2451100" y="2982912"/>
            <a:ext cx="638569" cy="2035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Can 14"/>
          <p:cNvSpPr/>
          <p:nvPr/>
        </p:nvSpPr>
        <p:spPr>
          <a:xfrm>
            <a:off x="2721812" y="1344077"/>
            <a:ext cx="1722437" cy="4826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an 15"/>
          <p:cNvSpPr/>
          <p:nvPr/>
        </p:nvSpPr>
        <p:spPr>
          <a:xfrm>
            <a:off x="2721811" y="2309277"/>
            <a:ext cx="1722437" cy="4826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p:cNvSpPr/>
          <p:nvPr/>
        </p:nvSpPr>
        <p:spPr>
          <a:xfrm>
            <a:off x="2721812" y="1826677"/>
            <a:ext cx="1722437" cy="4826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089669" y="1907123"/>
            <a:ext cx="992579" cy="369332"/>
          </a:xfrm>
          <a:prstGeom prst="rect">
            <a:avLst/>
          </a:prstGeom>
          <a:noFill/>
        </p:spPr>
        <p:txBody>
          <a:bodyPr wrap="none" rtlCol="0">
            <a:spAutoFit/>
          </a:bodyPr>
          <a:lstStyle/>
          <a:p>
            <a:r>
              <a:rPr lang="en-SG" dirty="0" smtClean="0"/>
              <a:t>Storage</a:t>
            </a:r>
            <a:endParaRPr lang="en-US" dirty="0"/>
          </a:p>
        </p:txBody>
      </p:sp>
      <p:sp>
        <p:nvSpPr>
          <p:cNvPr id="19" name="Oval 18"/>
          <p:cNvSpPr/>
          <p:nvPr/>
        </p:nvSpPr>
        <p:spPr>
          <a:xfrm>
            <a:off x="8331200" y="1316038"/>
            <a:ext cx="419100"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Snip Same Side Corner Rectangle 19"/>
          <p:cNvSpPr/>
          <p:nvPr/>
        </p:nvSpPr>
        <p:spPr>
          <a:xfrm>
            <a:off x="8221663" y="1720850"/>
            <a:ext cx="681038" cy="774700"/>
          </a:xfrm>
          <a:prstGeom prst="snip2Same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4" name="TextBox 23"/>
          <p:cNvSpPr txBox="1"/>
          <p:nvPr/>
        </p:nvSpPr>
        <p:spPr>
          <a:xfrm>
            <a:off x="5564421" y="1257943"/>
            <a:ext cx="1646605" cy="2031325"/>
          </a:xfrm>
          <a:prstGeom prst="rect">
            <a:avLst/>
          </a:prstGeom>
          <a:noFill/>
        </p:spPr>
        <p:txBody>
          <a:bodyPr wrap="none" rtlCol="0">
            <a:spAutoFit/>
          </a:bodyPr>
          <a:lstStyle/>
          <a:p>
            <a:r>
              <a:rPr lang="en-SG" dirty="0" smtClean="0"/>
              <a:t>Add users</a:t>
            </a:r>
          </a:p>
          <a:p>
            <a:endParaRPr lang="en-SG" dirty="0" smtClean="0"/>
          </a:p>
          <a:p>
            <a:r>
              <a:rPr lang="en-SG" dirty="0" smtClean="0"/>
              <a:t>Edit users</a:t>
            </a:r>
          </a:p>
          <a:p>
            <a:endParaRPr lang="en-SG" dirty="0" smtClean="0"/>
          </a:p>
          <a:p>
            <a:r>
              <a:rPr lang="en-SG" dirty="0" smtClean="0"/>
              <a:t>Save changes</a:t>
            </a:r>
          </a:p>
          <a:p>
            <a:endParaRPr lang="en-SG" dirty="0" smtClean="0"/>
          </a:p>
          <a:p>
            <a:r>
              <a:rPr lang="en-SG" dirty="0" smtClean="0"/>
              <a:t>Delete users</a:t>
            </a:r>
            <a:endParaRPr lang="en-US" dirty="0"/>
          </a:p>
        </p:txBody>
      </p:sp>
      <p:cxnSp>
        <p:nvCxnSpPr>
          <p:cNvPr id="31" name="Straight Arrow Connector 30"/>
          <p:cNvCxnSpPr/>
          <p:nvPr/>
        </p:nvCxnSpPr>
        <p:spPr>
          <a:xfrm flipV="1">
            <a:off x="4624376" y="1468439"/>
            <a:ext cx="940045" cy="11693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4553784" y="1955800"/>
            <a:ext cx="1010636" cy="958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4553784" y="2791877"/>
            <a:ext cx="1010636" cy="31991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4499016" y="2495551"/>
            <a:ext cx="1065404" cy="5502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831067" y="1471088"/>
            <a:ext cx="1208105" cy="4005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776299" y="1965592"/>
            <a:ext cx="1262873" cy="7611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7179512" y="2264806"/>
            <a:ext cx="859660" cy="258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054727" y="2594061"/>
            <a:ext cx="1096344" cy="53705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8121404" y="2660479"/>
            <a:ext cx="838691" cy="369332"/>
          </a:xfrm>
          <a:prstGeom prst="rect">
            <a:avLst/>
          </a:prstGeom>
          <a:noFill/>
        </p:spPr>
        <p:txBody>
          <a:bodyPr wrap="none" rtlCol="0">
            <a:spAutoFit/>
          </a:bodyPr>
          <a:lstStyle/>
          <a:p>
            <a:r>
              <a:rPr lang="en-SG" dirty="0" smtClean="0"/>
              <a:t>Admin</a:t>
            </a:r>
            <a:endParaRPr lang="en-US" dirty="0"/>
          </a:p>
        </p:txBody>
      </p:sp>
    </p:spTree>
    <p:extLst>
      <p:ext uri="{BB962C8B-B14F-4D97-AF65-F5344CB8AC3E}">
        <p14:creationId xmlns:p14="http://schemas.microsoft.com/office/powerpoint/2010/main" val="17041389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e7cfa4c9c9d99588569e4929a391d755d23d3c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A64D07D6B073C48B0E31CF5FE851CF3" ma:contentTypeVersion="4" ma:contentTypeDescription="Create a new document." ma:contentTypeScope="" ma:versionID="3dfee9cf7b5657105546e8a75411e75b">
  <xsd:schema xmlns:xsd="http://www.w3.org/2001/XMLSchema" xmlns:xs="http://www.w3.org/2001/XMLSchema" xmlns:p="http://schemas.microsoft.com/office/2006/metadata/properties" xmlns:ns2="4c0b7963-821a-4ef3-8656-26f44fbc441f" xmlns:ns3="4653679c-027a-42da-84e0-ee3db271a3d7" targetNamespace="http://schemas.microsoft.com/office/2006/metadata/properties" ma:root="true" ma:fieldsID="9b518aa7526a3c2d8a1ad40875dacb7e" ns2:_="" ns3:_="">
    <xsd:import namespace="4c0b7963-821a-4ef3-8656-26f44fbc441f"/>
    <xsd:import namespace="4653679c-027a-42da-84e0-ee3db271a3d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0b7963-821a-4ef3-8656-26f44fbc44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53679c-027a-42da-84e0-ee3db271a3d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82E6C4-CC75-4AF4-B3D1-11A724B5E453}">
  <ds:schemaRefs>
    <ds:schemaRef ds:uri="http://schemas.microsoft.com/sharepoint/v3/contenttype/forms"/>
  </ds:schemaRefs>
</ds:datastoreItem>
</file>

<file path=customXml/itemProps2.xml><?xml version="1.0" encoding="utf-8"?>
<ds:datastoreItem xmlns:ds="http://schemas.openxmlformats.org/officeDocument/2006/customXml" ds:itemID="{41AE0AC1-35CA-4F47-AE41-7670953CE76F}">
  <ds:schemaRefs>
    <ds:schemaRef ds:uri="http://schemas.microsoft.com/office/2006/documentManagement/types"/>
    <ds:schemaRef ds:uri="http://purl.org/dc/elements/1.1/"/>
    <ds:schemaRef ds:uri="http://purl.org/dc/terms/"/>
    <ds:schemaRef ds:uri="http://www.w3.org/XML/1998/namespace"/>
    <ds:schemaRef ds:uri="http://purl.org/dc/dcmitype/"/>
    <ds:schemaRef ds:uri="4653679c-027a-42da-84e0-ee3db271a3d7"/>
    <ds:schemaRef ds:uri="http://schemas.microsoft.com/office/infopath/2007/PartnerControls"/>
    <ds:schemaRef ds:uri="http://schemas.openxmlformats.org/package/2006/metadata/core-properties"/>
    <ds:schemaRef ds:uri="4c0b7963-821a-4ef3-8656-26f44fbc441f"/>
    <ds:schemaRef ds:uri="http://schemas.microsoft.com/office/2006/metadata/properties"/>
  </ds:schemaRefs>
</ds:datastoreItem>
</file>

<file path=customXml/itemProps3.xml><?xml version="1.0" encoding="utf-8"?>
<ds:datastoreItem xmlns:ds="http://schemas.openxmlformats.org/officeDocument/2006/customXml" ds:itemID="{43B71F88-5B61-4309-981F-F331300B4E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0b7963-821a-4ef3-8656-26f44fbc441f"/>
    <ds:schemaRef ds:uri="4653679c-027a-42da-84e0-ee3db271a3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358</TotalTime>
  <Words>1611</Words>
  <Application>Microsoft Office PowerPoint</Application>
  <PresentationFormat>On-screen Show (4:3)</PresentationFormat>
  <Paragraphs>398</Paragraphs>
  <Slides>27</Slides>
  <Notes>19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27</vt:i4>
      </vt:variant>
    </vt:vector>
  </HeadingPairs>
  <TitlesOfParts>
    <vt:vector size="38" baseType="lpstr">
      <vt:lpstr>MS PGothic</vt:lpstr>
      <vt:lpstr>ヒラギノ角ゴ Pro W3</vt:lpstr>
      <vt:lpstr>Arial</vt:lpstr>
      <vt:lpstr>Calibri</vt:lpstr>
      <vt:lpstr>Calibri Light</vt:lpstr>
      <vt:lpstr>Courier New</vt:lpstr>
      <vt:lpstr>Times New Roman</vt:lpstr>
      <vt:lpstr>Wingdings</vt:lpstr>
      <vt:lpstr>Office Theme</vt:lpstr>
      <vt:lpstr>1_Office Theme</vt:lpstr>
      <vt:lpstr>2_Office Theme</vt:lpstr>
      <vt:lpstr>Development of website for a Training Organization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Joscans</dc:creator>
  <cp:keywords/>
  <dc:description/>
  <cp:lastModifiedBy>Joshua Ho Gwok Hin</cp:lastModifiedBy>
  <cp:revision>107</cp:revision>
  <cp:lastPrinted>2015-07-27T02:04:21Z</cp:lastPrinted>
  <dcterms:created xsi:type="dcterms:W3CDTF">2012-01-26T10:45:43Z</dcterms:created>
  <dcterms:modified xsi:type="dcterms:W3CDTF">2021-12-12T17:02:35Z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0x010100FA64D07D6B073C48B0E31CF5FE851CF3</vt:lpwstr>
  </property>
</Properties>
</file>